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2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21.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2.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3.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24.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25.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26.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27.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28.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9.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30.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31.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32.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33.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34.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35.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36.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37.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38.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39.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40.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1.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42.xml" ContentType="application/vnd.openxmlformats-officedocument.theme+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theme/theme43.xml" ContentType="application/vnd.openxmlformats-officedocument.theme+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theme/theme44.xml" ContentType="application/vnd.openxmlformats-officedocument.theme+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theme/theme45.xml" ContentType="application/vnd.openxmlformats-officedocument.theme+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theme/theme46.xml" ContentType="application/vnd.openxmlformats-officedocument.theme+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47.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48.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49.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50.xml" ContentType="application/vnd.openxmlformats-officedocument.theme+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theme/theme51.xml" ContentType="application/vnd.openxmlformats-officedocument.theme+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theme/theme52.xml" ContentType="application/vnd.openxmlformats-officedocument.theme+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theme/theme53.xml" ContentType="application/vnd.openxmlformats-officedocument.theme+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theme/theme54.xml" ContentType="application/vnd.openxmlformats-officedocument.theme+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theme/theme55.xml" ContentType="application/vnd.openxmlformats-officedocument.theme+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56.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theme/theme57.xml" ContentType="application/vnd.openxmlformats-officedocument.theme+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58.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theme/theme59.xml" ContentType="application/vnd.openxmlformats-officedocument.theme+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theme/theme60.xml" ContentType="application/vnd.openxmlformats-officedocument.theme+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theme/theme61.xml" ContentType="application/vnd.openxmlformats-officedocument.theme+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theme/theme62.xml" ContentType="application/vnd.openxmlformats-officedocument.theme+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theme/theme63.xml" ContentType="application/vnd.openxmlformats-officedocument.theme+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theme/theme64.xml" ContentType="application/vnd.openxmlformats-officedocument.theme+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theme/theme65.xml" ContentType="application/vnd.openxmlformats-officedocument.theme+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66.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theme/theme67.xml" ContentType="application/vnd.openxmlformats-officedocument.theme+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theme/theme68.xml" ContentType="application/vnd.openxmlformats-officedocument.theme+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theme/theme69.xml" ContentType="application/vnd.openxmlformats-officedocument.theme+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theme/theme70.xml" ContentType="application/vnd.openxmlformats-officedocument.theme+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theme/theme71.xml" ContentType="application/vnd.openxmlformats-officedocument.theme+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theme/theme72.xml" ContentType="application/vnd.openxmlformats-officedocument.theme+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theme/theme73.xml" ContentType="application/vnd.openxmlformats-officedocument.theme+xml"/>
  <Override PartName="/ppt/slideLayouts/slideLayout852.xml" ContentType="application/vnd.openxmlformats-officedocument.presentationml.slideLayout+xml"/>
  <Override PartName="/ppt/theme/theme74.xml" ContentType="application/vnd.openxmlformats-officedocument.theme+xml"/>
  <Override PartName="/ppt/slideLayouts/slideLayout853.xml" ContentType="application/vnd.openxmlformats-officedocument.presentationml.slideLayout+xml"/>
  <Override PartName="/ppt/theme/theme75.xml" ContentType="application/vnd.openxmlformats-officedocument.theme+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theme/theme76.xml" ContentType="application/vnd.openxmlformats-officedocument.theme+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theme/theme77.xml" ContentType="application/vnd.openxmlformats-officedocument.theme+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theme/theme78.xml" ContentType="application/vnd.openxmlformats-officedocument.theme+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theme/theme79.xml" ContentType="application/vnd.openxmlformats-officedocument.theme+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theme/theme80.xml" ContentType="application/vnd.openxmlformats-officedocument.theme+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theme/theme81.xml" ContentType="application/vnd.openxmlformats-officedocument.theme+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theme/theme82.xml" ContentType="application/vnd.openxmlformats-officedocument.theme+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theme/theme83.xml" ContentType="application/vnd.openxmlformats-officedocument.theme+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theme/theme84.xml" ContentType="application/vnd.openxmlformats-officedocument.theme+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theme/theme85.xml" ContentType="application/vnd.openxmlformats-officedocument.theme+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theme/theme86.xml" ContentType="application/vnd.openxmlformats-officedocument.theme+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theme/theme87.xml" ContentType="application/vnd.openxmlformats-officedocument.theme+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theme/theme88.xml" ContentType="application/vnd.openxmlformats-officedocument.theme+xml"/>
  <Override PartName="/ppt/slideLayouts/slideLayout983.xml" ContentType="application/vnd.openxmlformats-officedocument.presentationml.slideLayout+xml"/>
  <Override PartName="/ppt/theme/theme89.xml" ContentType="application/vnd.openxmlformats-officedocument.theme+xml"/>
  <Override PartName="/ppt/slideLayouts/slideLayout984.xml" ContentType="application/vnd.openxmlformats-officedocument.presentationml.slideLayout+xml"/>
  <Override PartName="/ppt/theme/theme90.xml" ContentType="application/vnd.openxmlformats-officedocument.theme+xml"/>
  <Override PartName="/ppt/slideLayouts/slideLayout985.xml" ContentType="application/vnd.openxmlformats-officedocument.presentationml.slideLayout+xml"/>
  <Override PartName="/ppt/theme/theme91.xml" ContentType="application/vnd.openxmlformats-officedocument.theme+xml"/>
  <Override PartName="/ppt/slideLayouts/slideLayout986.xml" ContentType="application/vnd.openxmlformats-officedocument.presentationml.slideLayout+xml"/>
  <Override PartName="/ppt/theme/theme92.xml" ContentType="application/vnd.openxmlformats-officedocument.theme+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theme/theme93.xml" ContentType="application/vnd.openxmlformats-officedocument.theme+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theme/theme94.xml" ContentType="application/vnd.openxmlformats-officedocument.theme+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theme/theme95.xml" ContentType="application/vnd.openxmlformats-officedocument.theme+xml"/>
  <Override PartName="/ppt/slideLayouts/slideLayout1006.xml" ContentType="application/vnd.openxmlformats-officedocument.presentationml.slideLayout+xml"/>
  <Override PartName="/ppt/theme/theme96.xml" ContentType="application/vnd.openxmlformats-officedocument.theme+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theme/theme97.xml" ContentType="application/vnd.openxmlformats-officedocument.theme+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theme/theme98.xml" ContentType="application/vnd.openxmlformats-officedocument.theme+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theme/theme99.xml" ContentType="application/vnd.openxmlformats-officedocument.theme+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theme/theme100.xml" ContentType="application/vnd.openxmlformats-officedocument.theme+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theme/theme101.xml" ContentType="application/vnd.openxmlformats-officedocument.theme+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theme/theme102.xml" ContentType="application/vnd.openxmlformats-officedocument.theme+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theme/theme103.xml" ContentType="application/vnd.openxmlformats-officedocument.theme+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theme/theme104.xml" ContentType="application/vnd.openxmlformats-officedocument.theme+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theme/theme105.xml" ContentType="application/vnd.openxmlformats-officedocument.theme+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theme/theme106.xml" ContentType="application/vnd.openxmlformats-officedocument.theme+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theme/theme107.xml" ContentType="application/vnd.openxmlformats-officedocument.theme+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theme/theme108.xml" ContentType="application/vnd.openxmlformats-officedocument.theme+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theme/theme109.xml" ContentType="application/vnd.openxmlformats-officedocument.theme+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theme/theme110.xml" ContentType="application/vnd.openxmlformats-officedocument.theme+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theme/theme111.xml" ContentType="application/vnd.openxmlformats-officedocument.theme+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theme/theme112.xml" ContentType="application/vnd.openxmlformats-officedocument.theme+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theme/theme113.xml" ContentType="application/vnd.openxmlformats-officedocument.theme+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theme/theme114.xml" ContentType="application/vnd.openxmlformats-officedocument.theme+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theme/theme115.xml" ContentType="application/vnd.openxmlformats-officedocument.theme+xml"/>
  <Override PartName="/ppt/slideLayouts/slideLayout1226.xml" ContentType="application/vnd.openxmlformats-officedocument.presentationml.slideLayout+xml"/>
  <Override PartName="/ppt/theme/theme116.xml" ContentType="application/vnd.openxmlformats-officedocument.theme+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theme/theme117.xml" ContentType="application/vnd.openxmlformats-officedocument.theme+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theme/theme118.xml" ContentType="application/vnd.openxmlformats-officedocument.theme+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theme/theme119.xml" ContentType="application/vnd.openxmlformats-officedocument.theme+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theme/theme120.xml" ContentType="application/vnd.openxmlformats-officedocument.theme+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theme/theme121.xml" ContentType="application/vnd.openxmlformats-officedocument.theme+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theme/theme122.xml" ContentType="application/vnd.openxmlformats-officedocument.theme+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theme/theme123.xml" ContentType="application/vnd.openxmlformats-officedocument.theme+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theme/theme124.xml" ContentType="application/vnd.openxmlformats-officedocument.theme+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theme/theme125.xml" ContentType="application/vnd.openxmlformats-officedocument.theme+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theme/theme126.xml" ContentType="application/vnd.openxmlformats-officedocument.theme+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theme/theme127.xml" ContentType="application/vnd.openxmlformats-officedocument.theme+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theme/theme128.xml" ContentType="application/vnd.openxmlformats-officedocument.theme+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theme/theme129.xml" ContentType="application/vnd.openxmlformats-officedocument.theme+xml"/>
  <Override PartName="/ppt/theme/theme13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 id="2147483766" r:id="rId2"/>
    <p:sldMasterId id="2147483778" r:id="rId3"/>
    <p:sldMasterId id="2147483790" r:id="rId4"/>
    <p:sldMasterId id="2147483803" r:id="rId5"/>
    <p:sldMasterId id="2147483830" r:id="rId6"/>
    <p:sldMasterId id="2147483842" r:id="rId7"/>
    <p:sldMasterId id="2147483854" r:id="rId8"/>
    <p:sldMasterId id="2147483866" r:id="rId9"/>
    <p:sldMasterId id="2147483878" r:id="rId10"/>
    <p:sldMasterId id="2147483890" r:id="rId11"/>
    <p:sldMasterId id="2147483902" r:id="rId12"/>
    <p:sldMasterId id="2147483918" r:id="rId13"/>
    <p:sldMasterId id="2147483930" r:id="rId14"/>
    <p:sldMasterId id="2147483942" r:id="rId15"/>
    <p:sldMasterId id="2147483954" r:id="rId16"/>
    <p:sldMasterId id="2147483966" r:id="rId17"/>
    <p:sldMasterId id="2147483980" r:id="rId18"/>
    <p:sldMasterId id="2147483994" r:id="rId19"/>
    <p:sldMasterId id="2147484008" r:id="rId20"/>
    <p:sldMasterId id="2147484021" r:id="rId21"/>
    <p:sldMasterId id="2147484034" r:id="rId22"/>
    <p:sldMasterId id="2147484046" r:id="rId23"/>
    <p:sldMasterId id="2147484058" r:id="rId24"/>
    <p:sldMasterId id="2147484071" r:id="rId25"/>
    <p:sldMasterId id="2147484083" r:id="rId26"/>
    <p:sldMasterId id="2147484097" r:id="rId27"/>
    <p:sldMasterId id="2147484109" r:id="rId28"/>
    <p:sldMasterId id="2147484121" r:id="rId29"/>
    <p:sldMasterId id="2147484145" r:id="rId30"/>
    <p:sldMasterId id="2147484157" r:id="rId31"/>
    <p:sldMasterId id="2147484169" r:id="rId32"/>
    <p:sldMasterId id="2147484181" r:id="rId33"/>
    <p:sldMasterId id="2147484193" r:id="rId34"/>
    <p:sldMasterId id="2147484205" r:id="rId35"/>
    <p:sldMasterId id="2147484217" r:id="rId36"/>
    <p:sldMasterId id="2147484229" r:id="rId37"/>
    <p:sldMasterId id="2147484241" r:id="rId38"/>
    <p:sldMasterId id="2147484265" r:id="rId39"/>
    <p:sldMasterId id="2147484284" r:id="rId40"/>
    <p:sldMasterId id="2147484296" r:id="rId41"/>
    <p:sldMasterId id="2147484309" r:id="rId42"/>
    <p:sldMasterId id="2147484321" r:id="rId43"/>
    <p:sldMasterId id="2147484333" r:id="rId44"/>
    <p:sldMasterId id="2147484345" r:id="rId45"/>
    <p:sldMasterId id="2147484357" r:id="rId46"/>
    <p:sldMasterId id="2147484369" r:id="rId47"/>
    <p:sldMasterId id="2147484383" r:id="rId48"/>
    <p:sldMasterId id="2147484395" r:id="rId49"/>
    <p:sldMasterId id="2147484407" r:id="rId50"/>
    <p:sldMasterId id="2147484419" r:id="rId51"/>
    <p:sldMasterId id="2147484431" r:id="rId52"/>
    <p:sldMasterId id="2147484443" r:id="rId53"/>
    <p:sldMasterId id="2147484455" r:id="rId54"/>
    <p:sldMasterId id="2147484467" r:id="rId55"/>
    <p:sldMasterId id="2147484482" r:id="rId56"/>
    <p:sldMasterId id="2147484497" r:id="rId57"/>
    <p:sldMasterId id="2147484516" r:id="rId58"/>
    <p:sldMasterId id="2147484531" r:id="rId59"/>
    <p:sldMasterId id="2147484548" r:id="rId60"/>
    <p:sldMasterId id="2147484561" r:id="rId61"/>
    <p:sldMasterId id="2147484575" r:id="rId62"/>
    <p:sldMasterId id="2147484587" r:id="rId63"/>
    <p:sldMasterId id="2147484599" r:id="rId64"/>
    <p:sldMasterId id="2147484612" r:id="rId65"/>
    <p:sldMasterId id="2147484640" r:id="rId66"/>
    <p:sldMasterId id="2147484680" r:id="rId67"/>
    <p:sldMasterId id="2147484696" r:id="rId68"/>
    <p:sldMasterId id="2147484708" r:id="rId69"/>
    <p:sldMasterId id="2147484732" r:id="rId70"/>
    <p:sldMasterId id="2147484744" r:id="rId71"/>
    <p:sldMasterId id="2147484756" r:id="rId72"/>
    <p:sldMasterId id="2147484759" r:id="rId73"/>
    <p:sldMasterId id="2147484771" r:id="rId74"/>
    <p:sldMasterId id="2147484773" r:id="rId75"/>
    <p:sldMasterId id="2147484775" r:id="rId76"/>
    <p:sldMasterId id="2147484794" r:id="rId77"/>
    <p:sldMasterId id="2147484806" r:id="rId78"/>
    <p:sldMasterId id="2147484811" r:id="rId79"/>
    <p:sldMasterId id="2147484823" r:id="rId80"/>
    <p:sldMasterId id="2147484837" r:id="rId81"/>
    <p:sldMasterId id="2147484841" r:id="rId82"/>
    <p:sldMasterId id="2147484854" r:id="rId83"/>
    <p:sldMasterId id="2147484867" r:id="rId84"/>
    <p:sldMasterId id="2147484879" r:id="rId85"/>
    <p:sldMasterId id="2147484891" r:id="rId86"/>
    <p:sldMasterId id="2147484903" r:id="rId87"/>
    <p:sldMasterId id="2147484915" r:id="rId88"/>
    <p:sldMasterId id="2147484918" r:id="rId89"/>
    <p:sldMasterId id="2147484920" r:id="rId90"/>
    <p:sldMasterId id="2147484922" r:id="rId91"/>
    <p:sldMasterId id="2147484924" r:id="rId92"/>
    <p:sldMasterId id="2147484926" r:id="rId93"/>
    <p:sldMasterId id="2147484930" r:id="rId94"/>
    <p:sldMasterId id="2147484952" r:id="rId95"/>
    <p:sldMasterId id="2147484964" r:id="rId96"/>
    <p:sldMasterId id="2147484966" r:id="rId97"/>
    <p:sldMasterId id="2147484978" r:id="rId98"/>
    <p:sldMasterId id="2147484992" r:id="rId99"/>
    <p:sldMasterId id="2147485004" r:id="rId100"/>
    <p:sldMasterId id="2147485016" r:id="rId101"/>
    <p:sldMasterId id="2147485029" r:id="rId102"/>
    <p:sldMasterId id="2147485041" r:id="rId103"/>
    <p:sldMasterId id="2147485053" r:id="rId104"/>
    <p:sldMasterId id="2147485089" r:id="rId105"/>
    <p:sldMasterId id="2147485101" r:id="rId106"/>
    <p:sldMasterId id="2147485113" r:id="rId107"/>
    <p:sldMasterId id="2147485125" r:id="rId108"/>
    <p:sldMasterId id="2147485137" r:id="rId109"/>
    <p:sldMasterId id="2147485149" r:id="rId110"/>
    <p:sldMasterId id="2147485161" r:id="rId111"/>
    <p:sldMasterId id="2147485173" r:id="rId112"/>
    <p:sldMasterId id="2147485185" r:id="rId113"/>
    <p:sldMasterId id="2147485197" r:id="rId114"/>
    <p:sldMasterId id="2147485209" r:id="rId115"/>
    <p:sldMasterId id="2147485221" r:id="rId116"/>
    <p:sldMasterId id="2147485224" r:id="rId117"/>
    <p:sldMasterId id="2147485236" r:id="rId118"/>
    <p:sldMasterId id="2147485267" r:id="rId119"/>
    <p:sldMasterId id="2147485279" r:id="rId120"/>
    <p:sldMasterId id="2147485291" r:id="rId121"/>
    <p:sldMasterId id="2147485303" r:id="rId122"/>
    <p:sldMasterId id="2147485315" r:id="rId123"/>
    <p:sldMasterId id="2147485327" r:id="rId124"/>
    <p:sldMasterId id="2147485339" r:id="rId125"/>
    <p:sldMasterId id="2147485351" r:id="rId126"/>
    <p:sldMasterId id="2147485355" r:id="rId127"/>
    <p:sldMasterId id="2147485369" r:id="rId128"/>
    <p:sldMasterId id="2147485381" r:id="rId129"/>
  </p:sldMasterIdLst>
  <p:notesMasterIdLst>
    <p:notesMasterId r:id="rId162"/>
  </p:notesMasterIdLst>
  <p:sldIdLst>
    <p:sldId id="726" r:id="rId130"/>
    <p:sldId id="1020" r:id="rId131"/>
    <p:sldId id="1066" r:id="rId132"/>
    <p:sldId id="974" r:id="rId133"/>
    <p:sldId id="1030" r:id="rId134"/>
    <p:sldId id="1051" r:id="rId135"/>
    <p:sldId id="1072" r:id="rId136"/>
    <p:sldId id="1054" r:id="rId137"/>
    <p:sldId id="1055" r:id="rId138"/>
    <p:sldId id="1056" r:id="rId139"/>
    <p:sldId id="979" r:id="rId140"/>
    <p:sldId id="1070" r:id="rId141"/>
    <p:sldId id="1028" r:id="rId142"/>
    <p:sldId id="1086" r:id="rId143"/>
    <p:sldId id="1057" r:id="rId144"/>
    <p:sldId id="1058" r:id="rId145"/>
    <p:sldId id="1059" r:id="rId146"/>
    <p:sldId id="1029" r:id="rId147"/>
    <p:sldId id="1050" r:id="rId148"/>
    <p:sldId id="1060" r:id="rId149"/>
    <p:sldId id="1053" r:id="rId150"/>
    <p:sldId id="1031" r:id="rId151"/>
    <p:sldId id="1032" r:id="rId152"/>
    <p:sldId id="1088" r:id="rId153"/>
    <p:sldId id="1079" r:id="rId154"/>
    <p:sldId id="1080" r:id="rId155"/>
    <p:sldId id="1083" r:id="rId156"/>
    <p:sldId id="1082" r:id="rId157"/>
    <p:sldId id="1085" r:id="rId158"/>
    <p:sldId id="1081" r:id="rId159"/>
    <p:sldId id="1084" r:id="rId160"/>
    <p:sldId id="638" r:id="rId161"/>
  </p:sldIdLst>
  <p:sldSz cx="9144000" cy="6858000" type="screen4x3"/>
  <p:notesSz cx="6710363" cy="98425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000099"/>
    <a:srgbClr val="0000CC"/>
    <a:srgbClr val="0033CC"/>
    <a:srgbClr val="FF9900"/>
    <a:srgbClr val="90E298"/>
    <a:srgbClr val="85ED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82" autoAdjust="0"/>
    <p:restoredTop sz="82222" autoAdjust="0"/>
  </p:normalViewPr>
  <p:slideViewPr>
    <p:cSldViewPr>
      <p:cViewPr>
        <p:scale>
          <a:sx n="87" d="100"/>
          <a:sy n="87" d="100"/>
        </p:scale>
        <p:origin x="-2412" y="-6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Master" Target="slideMasters/slideMaster117.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Master" Target="slideMasters/slideMaster84.xml"/><Relationship Id="rId138" Type="http://schemas.openxmlformats.org/officeDocument/2006/relationships/slide" Target="slides/slide9.xml"/><Relationship Id="rId159" Type="http://schemas.openxmlformats.org/officeDocument/2006/relationships/slide" Target="slides/slide30.xml"/><Relationship Id="rId107" Type="http://schemas.openxmlformats.org/officeDocument/2006/relationships/slideMaster" Target="slideMasters/slideMaster10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Master" Target="slideMasters/slideMaster74.xml"/><Relationship Id="rId128" Type="http://schemas.openxmlformats.org/officeDocument/2006/relationships/slideMaster" Target="slideMasters/slideMaster128.xml"/><Relationship Id="rId149" Type="http://schemas.openxmlformats.org/officeDocument/2006/relationships/slide" Target="slides/slide20.xml"/><Relationship Id="rId5" Type="http://schemas.openxmlformats.org/officeDocument/2006/relationships/slideMaster" Target="slideMasters/slideMaster5.xml"/><Relationship Id="rId95" Type="http://schemas.openxmlformats.org/officeDocument/2006/relationships/slideMaster" Target="slideMasters/slideMaster95.xml"/><Relationship Id="rId160" Type="http://schemas.openxmlformats.org/officeDocument/2006/relationships/slide" Target="slides/slide31.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Master" Target="slideMasters/slideMaster118.xml"/><Relationship Id="rId139" Type="http://schemas.openxmlformats.org/officeDocument/2006/relationships/slide" Target="slides/slide10.xml"/><Relationship Id="rId85" Type="http://schemas.openxmlformats.org/officeDocument/2006/relationships/slideMaster" Target="slideMasters/slideMaster85.xml"/><Relationship Id="rId150" Type="http://schemas.openxmlformats.org/officeDocument/2006/relationships/slide" Target="slides/slide2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Master" Target="slideMasters/slideMaster103.xml"/><Relationship Id="rId108" Type="http://schemas.openxmlformats.org/officeDocument/2006/relationships/slideMaster" Target="slideMasters/slideMaster108.xml"/><Relationship Id="rId124" Type="http://schemas.openxmlformats.org/officeDocument/2006/relationships/slideMaster" Target="slideMasters/slideMaster124.xml"/><Relationship Id="rId129" Type="http://schemas.openxmlformats.org/officeDocument/2006/relationships/slideMaster" Target="slideMasters/slideMaster129.xml"/><Relationship Id="rId54" Type="http://schemas.openxmlformats.org/officeDocument/2006/relationships/slideMaster" Target="slideMasters/slideMaster54.xml"/><Relationship Id="rId70" Type="http://schemas.openxmlformats.org/officeDocument/2006/relationships/slideMaster" Target="slideMasters/slideMaster70.xml"/><Relationship Id="rId75" Type="http://schemas.openxmlformats.org/officeDocument/2006/relationships/slideMaster" Target="slideMasters/slideMaster75.xml"/><Relationship Id="rId91" Type="http://schemas.openxmlformats.org/officeDocument/2006/relationships/slideMaster" Target="slideMasters/slideMaster91.xml"/><Relationship Id="rId96" Type="http://schemas.openxmlformats.org/officeDocument/2006/relationships/slideMaster" Target="slideMasters/slideMaster96.xml"/><Relationship Id="rId140" Type="http://schemas.openxmlformats.org/officeDocument/2006/relationships/slide" Target="slides/slide11.xml"/><Relationship Id="rId145" Type="http://schemas.openxmlformats.org/officeDocument/2006/relationships/slide" Target="slides/slide16.xml"/><Relationship Id="rId161" Type="http://schemas.openxmlformats.org/officeDocument/2006/relationships/slide" Target="slides/slide32.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Master" Target="slideMasters/slideMaster114.xml"/><Relationship Id="rId119" Type="http://schemas.openxmlformats.org/officeDocument/2006/relationships/slideMaster" Target="slideMasters/slideMaster119.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81" Type="http://schemas.openxmlformats.org/officeDocument/2006/relationships/slideMaster" Target="slideMasters/slideMaster81.xml"/><Relationship Id="rId86" Type="http://schemas.openxmlformats.org/officeDocument/2006/relationships/slideMaster" Target="slideMasters/slideMaster86.xml"/><Relationship Id="rId130" Type="http://schemas.openxmlformats.org/officeDocument/2006/relationships/slide" Target="slides/slide1.xml"/><Relationship Id="rId135" Type="http://schemas.openxmlformats.org/officeDocument/2006/relationships/slide" Target="slides/slide6.xml"/><Relationship Id="rId151" Type="http://schemas.openxmlformats.org/officeDocument/2006/relationships/slide" Target="slides/slide22.xml"/><Relationship Id="rId156" Type="http://schemas.openxmlformats.org/officeDocument/2006/relationships/slide" Target="slides/slide27.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Master" Target="slideMasters/slideMaster10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04" Type="http://schemas.openxmlformats.org/officeDocument/2006/relationships/slideMaster" Target="slideMasters/slideMaster104.xml"/><Relationship Id="rId120" Type="http://schemas.openxmlformats.org/officeDocument/2006/relationships/slideMaster" Target="slideMasters/slideMaster120.xml"/><Relationship Id="rId125" Type="http://schemas.openxmlformats.org/officeDocument/2006/relationships/slideMaster" Target="slideMasters/slideMaster125.xml"/><Relationship Id="rId141" Type="http://schemas.openxmlformats.org/officeDocument/2006/relationships/slide" Target="slides/slide12.xml"/><Relationship Id="rId146" Type="http://schemas.openxmlformats.org/officeDocument/2006/relationships/slide" Target="slides/slide17.xml"/><Relationship Id="rId7" Type="http://schemas.openxmlformats.org/officeDocument/2006/relationships/slideMaster" Target="slideMasters/slideMaster7.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Master" Target="slideMasters/slideMaster110.xml"/><Relationship Id="rId115" Type="http://schemas.openxmlformats.org/officeDocument/2006/relationships/slideMaster" Target="slideMasters/slideMaster115.xml"/><Relationship Id="rId131" Type="http://schemas.openxmlformats.org/officeDocument/2006/relationships/slide" Target="slides/slide2.xml"/><Relationship Id="rId136" Type="http://schemas.openxmlformats.org/officeDocument/2006/relationships/slide" Target="slides/slide7.xml"/><Relationship Id="rId157" Type="http://schemas.openxmlformats.org/officeDocument/2006/relationships/slide" Target="slides/slide28.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52" Type="http://schemas.openxmlformats.org/officeDocument/2006/relationships/slide" Target="slides/slide2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Master" Target="slideMasters/slideMaster100.xml"/><Relationship Id="rId105" Type="http://schemas.openxmlformats.org/officeDocument/2006/relationships/slideMaster" Target="slideMasters/slideMaster105.xml"/><Relationship Id="rId126" Type="http://schemas.openxmlformats.org/officeDocument/2006/relationships/slideMaster" Target="slideMasters/slideMaster126.xml"/><Relationship Id="rId147" Type="http://schemas.openxmlformats.org/officeDocument/2006/relationships/slide" Target="slides/slide18.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98" Type="http://schemas.openxmlformats.org/officeDocument/2006/relationships/slideMaster" Target="slideMasters/slideMaster98.xml"/><Relationship Id="rId121" Type="http://schemas.openxmlformats.org/officeDocument/2006/relationships/slideMaster" Target="slideMasters/slideMaster121.xml"/><Relationship Id="rId142" Type="http://schemas.openxmlformats.org/officeDocument/2006/relationships/slide" Target="slides/slide13.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Master" Target="slideMasters/slideMaster116.xml"/><Relationship Id="rId137" Type="http://schemas.openxmlformats.org/officeDocument/2006/relationships/slide" Target="slides/slide8.xml"/><Relationship Id="rId158" Type="http://schemas.openxmlformats.org/officeDocument/2006/relationships/slide" Target="slides/slide29.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111" Type="http://schemas.openxmlformats.org/officeDocument/2006/relationships/slideMaster" Target="slideMasters/slideMaster111.xml"/><Relationship Id="rId132" Type="http://schemas.openxmlformats.org/officeDocument/2006/relationships/slide" Target="slides/slide3.xml"/><Relationship Id="rId153" Type="http://schemas.openxmlformats.org/officeDocument/2006/relationships/slide" Target="slides/slide24.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Master" Target="slideMasters/slideMaster106.xml"/><Relationship Id="rId127" Type="http://schemas.openxmlformats.org/officeDocument/2006/relationships/slideMaster" Target="slideMasters/slideMaster12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94" Type="http://schemas.openxmlformats.org/officeDocument/2006/relationships/slideMaster" Target="slideMasters/slideMaster94.xml"/><Relationship Id="rId99" Type="http://schemas.openxmlformats.org/officeDocument/2006/relationships/slideMaster" Target="slideMasters/slideMaster99.xml"/><Relationship Id="rId101" Type="http://schemas.openxmlformats.org/officeDocument/2006/relationships/slideMaster" Target="slideMasters/slideMaster101.xml"/><Relationship Id="rId122" Type="http://schemas.openxmlformats.org/officeDocument/2006/relationships/slideMaster" Target="slideMasters/slideMaster122.xml"/><Relationship Id="rId143" Type="http://schemas.openxmlformats.org/officeDocument/2006/relationships/slide" Target="slides/slide14.xml"/><Relationship Id="rId148" Type="http://schemas.openxmlformats.org/officeDocument/2006/relationships/slide" Target="slides/slide19.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Master" Target="slideMasters/slideMaster89.xml"/><Relationship Id="rId112" Type="http://schemas.openxmlformats.org/officeDocument/2006/relationships/slideMaster" Target="slideMasters/slideMaster112.xml"/><Relationship Id="rId133" Type="http://schemas.openxmlformats.org/officeDocument/2006/relationships/slide" Target="slides/slide4.xml"/><Relationship Id="rId154" Type="http://schemas.openxmlformats.org/officeDocument/2006/relationships/slide" Target="slides/slide25.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Master" Target="slideMasters/slideMaster79.xml"/><Relationship Id="rId102" Type="http://schemas.openxmlformats.org/officeDocument/2006/relationships/slideMaster" Target="slideMasters/slideMaster102.xml"/><Relationship Id="rId123" Type="http://schemas.openxmlformats.org/officeDocument/2006/relationships/slideMaster" Target="slideMasters/slideMaster123.xml"/><Relationship Id="rId144" Type="http://schemas.openxmlformats.org/officeDocument/2006/relationships/slide" Target="slides/slide15.xml"/><Relationship Id="rId90" Type="http://schemas.openxmlformats.org/officeDocument/2006/relationships/slideMaster" Target="slideMasters/slideMaster90.xml"/><Relationship Id="rId165" Type="http://schemas.openxmlformats.org/officeDocument/2006/relationships/theme" Target="theme/theme1.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Master" Target="slideMasters/slideMaster69.xml"/><Relationship Id="rId113" Type="http://schemas.openxmlformats.org/officeDocument/2006/relationships/slideMaster" Target="slideMasters/slideMaster113.xml"/><Relationship Id="rId134" Type="http://schemas.openxmlformats.org/officeDocument/2006/relationships/slide" Target="slides/slide5.xml"/><Relationship Id="rId80" Type="http://schemas.openxmlformats.org/officeDocument/2006/relationships/slideMaster" Target="slideMasters/slideMaster80.xml"/><Relationship Id="rId155"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08300" cy="492125"/>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3800475" y="0"/>
            <a:ext cx="2908300" cy="492125"/>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defRPr>
            </a:lvl1pPr>
          </a:lstStyle>
          <a:p>
            <a:pPr>
              <a:defRPr/>
            </a:pPr>
            <a:fld id="{6C06AAD5-E221-424A-B570-DEF93C871A01}" type="datetimeFigureOut">
              <a:rPr lang="zh-TW" altLang="en-US"/>
              <a:pPr>
                <a:defRPr/>
              </a:pPr>
              <a:t>2018/7/10</a:t>
            </a:fld>
            <a:endParaRPr lang="zh-TW" altLang="en-US"/>
          </a:p>
        </p:txBody>
      </p:sp>
      <p:sp>
        <p:nvSpPr>
          <p:cNvPr id="4" name="投影片圖像版面配置區 3"/>
          <p:cNvSpPr>
            <a:spLocks noGrp="1" noRot="1" noChangeAspect="1"/>
          </p:cNvSpPr>
          <p:nvPr>
            <p:ph type="sldImg" idx="2"/>
          </p:nvPr>
        </p:nvSpPr>
        <p:spPr>
          <a:xfrm>
            <a:off x="895350" y="738188"/>
            <a:ext cx="4921250" cy="3690937"/>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71513" y="4675188"/>
            <a:ext cx="5367337" cy="4429125"/>
          </a:xfrm>
          <a:prstGeom prst="rect">
            <a:avLst/>
          </a:prstGeom>
        </p:spPr>
        <p:txBody>
          <a:bodyPr vert="horz" lIns="91440" tIns="45720" rIns="91440" bIns="45720" rtlCol="0">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a:p>
        </p:txBody>
      </p:sp>
      <p:sp>
        <p:nvSpPr>
          <p:cNvPr id="6" name="頁尾版面配置區 5"/>
          <p:cNvSpPr>
            <a:spLocks noGrp="1"/>
          </p:cNvSpPr>
          <p:nvPr>
            <p:ph type="ftr" sz="quarter" idx="4"/>
          </p:nvPr>
        </p:nvSpPr>
        <p:spPr>
          <a:xfrm>
            <a:off x="0" y="9348788"/>
            <a:ext cx="2908300" cy="492125"/>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3800475" y="9348788"/>
            <a:ext cx="2908300" cy="492125"/>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defRPr>
            </a:lvl1pPr>
          </a:lstStyle>
          <a:p>
            <a:pPr>
              <a:defRPr/>
            </a:pPr>
            <a:fld id="{838B1368-14E8-4831-8683-57ADE9CF0A23}" type="slidenum">
              <a:rPr lang="zh-TW" altLang="en-US"/>
              <a:pPr>
                <a:defRPr/>
              </a:pPr>
              <a:t>‹#›</a:t>
            </a:fld>
            <a:endParaRPr lang="zh-TW" altLang="en-US"/>
          </a:p>
        </p:txBody>
      </p:sp>
    </p:spTree>
    <p:extLst>
      <p:ext uri="{BB962C8B-B14F-4D97-AF65-F5344CB8AC3E}">
        <p14:creationId xmlns:p14="http://schemas.microsoft.com/office/powerpoint/2010/main" val="4679730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Variable </a:t>
            </a:r>
            <a:endParaRPr lang="zh-TW" altLang="en-US" dirty="0"/>
          </a:p>
        </p:txBody>
      </p:sp>
      <p:sp>
        <p:nvSpPr>
          <p:cNvPr id="4" name="投影片編號版面配置區 3"/>
          <p:cNvSpPr>
            <a:spLocks noGrp="1"/>
          </p:cNvSpPr>
          <p:nvPr>
            <p:ph type="sldNum" sz="quarter" idx="10"/>
          </p:nvPr>
        </p:nvSpPr>
        <p:spPr/>
        <p:txBody>
          <a:bodyPr/>
          <a:lstStyle/>
          <a:p>
            <a:pPr>
              <a:defRPr/>
            </a:pPr>
            <a:fld id="{838B1368-14E8-4831-8683-57ADE9CF0A23}" type="slidenum">
              <a:rPr lang="zh-TW" altLang="en-US" smtClean="0">
                <a:solidFill>
                  <a:prstClr val="black"/>
                </a:solidFill>
              </a:rPr>
              <a:pPr>
                <a:defRPr/>
              </a:pPr>
              <a:t>1</a:t>
            </a:fld>
            <a:endParaRPr lang="zh-TW" alt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SELECT  $__time(created),  title,  version,  </a:t>
            </a:r>
            <a:r>
              <a:rPr lang="en-US" altLang="zh-CN" dirty="0" err="1" smtClean="0"/>
              <a:t>org_idFROM</a:t>
            </a:r>
            <a:r>
              <a:rPr lang="en-US" altLang="zh-CN" dirty="0" smtClean="0"/>
              <a:t>  dashboard</a:t>
            </a:r>
            <a:endParaRPr lang="zh-CN" altLang="en-US" dirty="0"/>
          </a:p>
        </p:txBody>
      </p:sp>
      <p:sp>
        <p:nvSpPr>
          <p:cNvPr id="4" name="Slide Number Placeholder 3"/>
          <p:cNvSpPr>
            <a:spLocks noGrp="1"/>
          </p:cNvSpPr>
          <p:nvPr>
            <p:ph type="sldNum" sz="quarter" idx="10"/>
          </p:nvPr>
        </p:nvSpPr>
        <p:spPr/>
        <p:txBody>
          <a:bodyPr/>
          <a:lstStyle/>
          <a:p>
            <a:pPr>
              <a:defRPr/>
            </a:pPr>
            <a:fld id="{838B1368-14E8-4831-8683-57ADE9CF0A23}" type="slidenum">
              <a:rPr lang="zh-TW" altLang="en-US" smtClean="0"/>
              <a:pPr>
                <a:defRPr/>
              </a:pPr>
              <a:t>15</a:t>
            </a:fld>
            <a:endParaRPr lang="zh-TW" altLang="en-US"/>
          </a:p>
        </p:txBody>
      </p:sp>
    </p:spTree>
    <p:extLst>
      <p:ext uri="{BB962C8B-B14F-4D97-AF65-F5344CB8AC3E}">
        <p14:creationId xmlns:p14="http://schemas.microsoft.com/office/powerpoint/2010/main" val="99503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SELECT  $__time(created),  title,  version,  </a:t>
            </a:r>
            <a:r>
              <a:rPr lang="en-US" altLang="zh-CN" dirty="0" err="1" smtClean="0"/>
              <a:t>org_idFROM</a:t>
            </a:r>
            <a:r>
              <a:rPr lang="en-US" altLang="zh-CN" dirty="0" smtClean="0"/>
              <a:t>  dashboard</a:t>
            </a:r>
            <a:endParaRPr lang="zh-CN" altLang="en-US" dirty="0"/>
          </a:p>
        </p:txBody>
      </p:sp>
      <p:sp>
        <p:nvSpPr>
          <p:cNvPr id="4" name="Slide Number Placeholder 3"/>
          <p:cNvSpPr>
            <a:spLocks noGrp="1"/>
          </p:cNvSpPr>
          <p:nvPr>
            <p:ph type="sldNum" sz="quarter" idx="10"/>
          </p:nvPr>
        </p:nvSpPr>
        <p:spPr/>
        <p:txBody>
          <a:bodyPr/>
          <a:lstStyle/>
          <a:p>
            <a:pPr>
              <a:defRPr/>
            </a:pPr>
            <a:fld id="{838B1368-14E8-4831-8683-57ADE9CF0A23}" type="slidenum">
              <a:rPr lang="zh-TW" altLang="en-US" smtClean="0"/>
              <a:pPr>
                <a:defRPr/>
              </a:pPr>
              <a:t>16</a:t>
            </a:fld>
            <a:endParaRPr lang="zh-TW" altLang="en-US"/>
          </a:p>
        </p:txBody>
      </p:sp>
    </p:spTree>
    <p:extLst>
      <p:ext uri="{BB962C8B-B14F-4D97-AF65-F5344CB8AC3E}">
        <p14:creationId xmlns:p14="http://schemas.microsoft.com/office/powerpoint/2010/main" val="99503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SELECT  $__time(created),  title,  version,  </a:t>
            </a:r>
            <a:r>
              <a:rPr lang="en-US" altLang="zh-CN" dirty="0" err="1" smtClean="0"/>
              <a:t>org_idFROM</a:t>
            </a:r>
            <a:r>
              <a:rPr lang="en-US" altLang="zh-CN" dirty="0" smtClean="0"/>
              <a:t>  dashboard</a:t>
            </a:r>
            <a:endParaRPr lang="zh-CN" altLang="en-US" dirty="0"/>
          </a:p>
        </p:txBody>
      </p:sp>
      <p:sp>
        <p:nvSpPr>
          <p:cNvPr id="4" name="Slide Number Placeholder 3"/>
          <p:cNvSpPr>
            <a:spLocks noGrp="1"/>
          </p:cNvSpPr>
          <p:nvPr>
            <p:ph type="sldNum" sz="quarter" idx="10"/>
          </p:nvPr>
        </p:nvSpPr>
        <p:spPr/>
        <p:txBody>
          <a:bodyPr/>
          <a:lstStyle/>
          <a:p>
            <a:pPr>
              <a:defRPr/>
            </a:pPr>
            <a:fld id="{838B1368-14E8-4831-8683-57ADE9CF0A23}" type="slidenum">
              <a:rPr lang="zh-TW" altLang="en-US" smtClean="0"/>
              <a:pPr>
                <a:defRPr/>
              </a:pPr>
              <a:t>17</a:t>
            </a:fld>
            <a:endParaRPr lang="zh-TW" altLang="en-US"/>
          </a:p>
        </p:txBody>
      </p:sp>
    </p:spTree>
    <p:extLst>
      <p:ext uri="{BB962C8B-B14F-4D97-AF65-F5344CB8AC3E}">
        <p14:creationId xmlns:p14="http://schemas.microsoft.com/office/powerpoint/2010/main" val="9950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baseline="0" dirty="0" smtClean="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838B1368-14E8-4831-8683-57ADE9CF0A23}" type="slidenum">
              <a:rPr lang="zh-TW" altLang="en-US" smtClean="0"/>
              <a:pPr>
                <a:defRPr/>
              </a:pPr>
              <a:t>24</a:t>
            </a:fld>
            <a:endParaRPr lang="zh-TW" altLang="en-US"/>
          </a:p>
        </p:txBody>
      </p:sp>
    </p:spTree>
    <p:extLst>
      <p:ext uri="{BB962C8B-B14F-4D97-AF65-F5344CB8AC3E}">
        <p14:creationId xmlns:p14="http://schemas.microsoft.com/office/powerpoint/2010/main" val="1936162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datasource</a:t>
            </a:r>
            <a:r>
              <a:rPr lang="en-US" altLang="zh-CN" dirty="0" smtClean="0"/>
              <a:t> </a:t>
            </a:r>
            <a:r>
              <a:rPr lang="en-US" altLang="zh-CN" dirty="0" err="1" smtClean="0"/>
              <a:t>url</a:t>
            </a:r>
            <a:r>
              <a:rPr lang="zh-CN" altLang="en-US" dirty="0" smtClean="0"/>
              <a:t>：</a:t>
            </a:r>
            <a:r>
              <a:rPr lang="en-US" altLang="zh-CN" dirty="0" smtClean="0"/>
              <a:t>https://api-scada-simplejson-training-t1.wise-paas.com.cn/</a:t>
            </a:r>
          </a:p>
          <a:p>
            <a:endParaRPr lang="en-US" altLang="zh-CN" dirty="0" smtClean="0"/>
          </a:p>
          <a:p>
            <a:r>
              <a:rPr lang="en-US" altLang="zh-CN" sz="1200" b="0" i="0" kern="1200" dirty="0" smtClean="0">
                <a:solidFill>
                  <a:schemeClr val="tx1"/>
                </a:solidFill>
                <a:effectLst/>
                <a:latin typeface="+mn-lt"/>
                <a:ea typeface="+mn-ea"/>
                <a:cs typeface="+mn-cs"/>
              </a:rPr>
              <a:t>Username : dashboarddemo1234@gmail.com</a:t>
            </a:r>
            <a:r>
              <a:rPr lang="en-US" altLang="zh-CN" dirty="0" smtClean="0"/>
              <a:t/>
            </a:r>
            <a:br>
              <a:rPr lang="en-US" altLang="zh-CN" dirty="0" smtClean="0"/>
            </a:br>
            <a:r>
              <a:rPr lang="en-US" altLang="zh-CN" sz="1200" b="0" i="0" kern="1200" dirty="0" err="1" smtClean="0">
                <a:solidFill>
                  <a:schemeClr val="tx1"/>
                </a:solidFill>
                <a:effectLst/>
                <a:latin typeface="+mn-lt"/>
                <a:ea typeface="+mn-ea"/>
                <a:cs typeface="+mn-cs"/>
              </a:rPr>
              <a:t>Passowrd</a:t>
            </a:r>
            <a:r>
              <a:rPr lang="en-US" altLang="zh-CN" sz="1200" b="0" i="0" kern="1200" dirty="0" smtClean="0">
                <a:solidFill>
                  <a:schemeClr val="tx1"/>
                </a:solidFill>
                <a:effectLst/>
                <a:latin typeface="+mn-lt"/>
                <a:ea typeface="+mn-ea"/>
                <a:cs typeface="+mn-cs"/>
              </a:rPr>
              <a:t> : Dashboard_demo_1234</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838B1368-14E8-4831-8683-57ADE9CF0A23}" type="slidenum">
              <a:rPr lang="zh-TW" altLang="en-US" smtClean="0"/>
              <a:pPr>
                <a:defRPr/>
              </a:pPr>
              <a:t>25</a:t>
            </a:fld>
            <a:endParaRPr lang="zh-TW" altLang="en-US"/>
          </a:p>
        </p:txBody>
      </p:sp>
    </p:spTree>
    <p:extLst>
      <p:ext uri="{BB962C8B-B14F-4D97-AF65-F5344CB8AC3E}">
        <p14:creationId xmlns:p14="http://schemas.microsoft.com/office/powerpoint/2010/main" val="3241348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838B1368-14E8-4831-8683-57ADE9CF0A23}" type="slidenum">
              <a:rPr lang="zh-TW" altLang="en-US" smtClean="0"/>
              <a:pPr>
                <a:defRPr/>
              </a:pPr>
              <a:t>26</a:t>
            </a:fld>
            <a:endParaRPr lang="zh-TW" altLang="en-US"/>
          </a:p>
        </p:txBody>
      </p:sp>
    </p:spTree>
    <p:extLst>
      <p:ext uri="{BB962C8B-B14F-4D97-AF65-F5344CB8AC3E}">
        <p14:creationId xmlns:p14="http://schemas.microsoft.com/office/powerpoint/2010/main" val="9950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B1368-14E8-4831-8683-57ADE9CF0A23}" type="slidenum">
              <a:rPr lang="zh-TW" altLang="en-US" smtClean="0"/>
              <a:pPr>
                <a:defRPr/>
              </a:pPr>
              <a:t>29</a:t>
            </a:fld>
            <a:endParaRPr lang="zh-TW" altLang="en-US"/>
          </a:p>
        </p:txBody>
      </p:sp>
    </p:spTree>
    <p:extLst>
      <p:ext uri="{BB962C8B-B14F-4D97-AF65-F5344CB8AC3E}">
        <p14:creationId xmlns:p14="http://schemas.microsoft.com/office/powerpoint/2010/main" val="2832789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SELECT  $__time(created),  title,  version,  </a:t>
            </a:r>
            <a:r>
              <a:rPr lang="en-US" altLang="zh-CN" dirty="0" err="1" smtClean="0"/>
              <a:t>org_idFROM</a:t>
            </a:r>
            <a:r>
              <a:rPr lang="en-US" altLang="zh-CN" dirty="0" smtClean="0"/>
              <a:t>  dashboard</a:t>
            </a:r>
            <a:endParaRPr lang="zh-CN" altLang="en-US" dirty="0"/>
          </a:p>
        </p:txBody>
      </p:sp>
      <p:sp>
        <p:nvSpPr>
          <p:cNvPr id="4" name="Slide Number Placeholder 3"/>
          <p:cNvSpPr>
            <a:spLocks noGrp="1"/>
          </p:cNvSpPr>
          <p:nvPr>
            <p:ph type="sldNum" sz="quarter" idx="10"/>
          </p:nvPr>
        </p:nvSpPr>
        <p:spPr/>
        <p:txBody>
          <a:bodyPr/>
          <a:lstStyle/>
          <a:p>
            <a:pPr>
              <a:defRPr/>
            </a:pPr>
            <a:fld id="{838B1368-14E8-4831-8683-57ADE9CF0A23}" type="slidenum">
              <a:rPr lang="zh-TW" altLang="en-US" smtClean="0"/>
              <a:pPr>
                <a:defRPr/>
              </a:pPr>
              <a:t>30</a:t>
            </a:fld>
            <a:endParaRPr lang="zh-TW" altLang="en-US"/>
          </a:p>
        </p:txBody>
      </p:sp>
    </p:spTree>
    <p:extLst>
      <p:ext uri="{BB962C8B-B14F-4D97-AF65-F5344CB8AC3E}">
        <p14:creationId xmlns:p14="http://schemas.microsoft.com/office/powerpoint/2010/main" val="9950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Cf</a:t>
            </a:r>
            <a:r>
              <a:rPr lang="zh-CN" altLang="en-US" dirty="0" smtClean="0"/>
              <a:t>的截图换成</a:t>
            </a:r>
            <a:r>
              <a:rPr lang="en-US" altLang="zh-CN" dirty="0" err="1" smtClean="0"/>
              <a:t>mp</a:t>
            </a:r>
            <a:r>
              <a:rPr lang="zh-CN" altLang="en-US" dirty="0" smtClean="0"/>
              <a:t>的</a:t>
            </a:r>
            <a:endParaRPr lang="en-US" altLang="zh-CN" dirty="0" smtClean="0"/>
          </a:p>
          <a:p>
            <a:r>
              <a:rPr lang="zh-CN" altLang="en-US" smtClean="0"/>
              <a:t>准备两个账号，以备出问题。</a:t>
            </a:r>
            <a:endParaRPr lang="zh-CN" altLang="en-US"/>
          </a:p>
        </p:txBody>
      </p:sp>
      <p:sp>
        <p:nvSpPr>
          <p:cNvPr id="4" name="灯片编号占位符 3"/>
          <p:cNvSpPr>
            <a:spLocks noGrp="1"/>
          </p:cNvSpPr>
          <p:nvPr>
            <p:ph type="sldNum" sz="quarter" idx="10"/>
          </p:nvPr>
        </p:nvSpPr>
        <p:spPr/>
        <p:txBody>
          <a:bodyPr/>
          <a:lstStyle/>
          <a:p>
            <a:pPr>
              <a:defRPr/>
            </a:pPr>
            <a:fld id="{838B1368-14E8-4831-8683-57ADE9CF0A23}" type="slidenum">
              <a:rPr lang="zh-TW" altLang="en-US" smtClean="0"/>
              <a:pPr>
                <a:defRPr/>
              </a:pPr>
              <a:t>3</a:t>
            </a:fld>
            <a:endParaRPr lang="zh-TW" altLang="en-US"/>
          </a:p>
        </p:txBody>
      </p:sp>
    </p:spTree>
    <p:extLst>
      <p:ext uri="{BB962C8B-B14F-4D97-AF65-F5344CB8AC3E}">
        <p14:creationId xmlns:p14="http://schemas.microsoft.com/office/powerpoint/2010/main" val="4210394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838B1368-14E8-4831-8683-57ADE9CF0A23}" type="slidenum">
              <a:rPr lang="zh-TW" altLang="en-US" smtClean="0"/>
              <a:pPr>
                <a:defRPr/>
              </a:pPr>
              <a:t>4</a:t>
            </a:fld>
            <a:endParaRPr lang="zh-TW" altLang="en-US"/>
          </a:p>
        </p:txBody>
      </p:sp>
    </p:spTree>
    <p:extLst>
      <p:ext uri="{BB962C8B-B14F-4D97-AF65-F5344CB8AC3E}">
        <p14:creationId xmlns:p14="http://schemas.microsoft.com/office/powerpoint/2010/main" val="1231433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演示使用</a:t>
            </a:r>
            <a:r>
              <a:rPr lang="en-US" altLang="zh-CN" dirty="0" smtClean="0"/>
              <a:t>demo</a:t>
            </a:r>
            <a:r>
              <a:rPr lang="zh-CN" altLang="en-US" dirty="0" smtClean="0"/>
              <a:t>账户登录，绑定了设备的</a:t>
            </a:r>
            <a:r>
              <a:rPr lang="en-US" altLang="zh-CN" dirty="0" err="1" smtClean="0"/>
              <a:t>sso</a:t>
            </a:r>
            <a:r>
              <a:rPr lang="zh-CN" altLang="en-US" dirty="0" smtClean="0"/>
              <a:t>账户才能看到相应设备。</a:t>
            </a:r>
            <a:endParaRPr lang="zh-CN" altLang="en-US" dirty="0"/>
          </a:p>
        </p:txBody>
      </p:sp>
      <p:sp>
        <p:nvSpPr>
          <p:cNvPr id="4" name="灯片编号占位符 3"/>
          <p:cNvSpPr>
            <a:spLocks noGrp="1"/>
          </p:cNvSpPr>
          <p:nvPr>
            <p:ph type="sldNum" sz="quarter" idx="10"/>
          </p:nvPr>
        </p:nvSpPr>
        <p:spPr/>
        <p:txBody>
          <a:bodyPr/>
          <a:lstStyle/>
          <a:p>
            <a:pPr>
              <a:defRPr/>
            </a:pPr>
            <a:fld id="{838B1368-14E8-4831-8683-57ADE9CF0A23}" type="slidenum">
              <a:rPr lang="zh-TW" altLang="en-US" smtClean="0"/>
              <a:pPr>
                <a:defRPr/>
              </a:pPr>
              <a:t>8</a:t>
            </a:fld>
            <a:endParaRPr lang="zh-TW" altLang="en-US"/>
          </a:p>
        </p:txBody>
      </p:sp>
    </p:spTree>
    <p:extLst>
      <p:ext uri="{BB962C8B-B14F-4D97-AF65-F5344CB8AC3E}">
        <p14:creationId xmlns:p14="http://schemas.microsoft.com/office/powerpoint/2010/main" val="255196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演示使用</a:t>
            </a:r>
            <a:r>
              <a:rPr lang="en-US" altLang="zh-CN" dirty="0" smtClean="0"/>
              <a:t>demo</a:t>
            </a:r>
            <a:r>
              <a:rPr lang="zh-CN" altLang="en-US" dirty="0" smtClean="0"/>
              <a:t>账户登录，绑定了设备的</a:t>
            </a:r>
            <a:r>
              <a:rPr lang="en-US" altLang="zh-CN" dirty="0" err="1" smtClean="0"/>
              <a:t>sso</a:t>
            </a:r>
            <a:r>
              <a:rPr lang="zh-CN" altLang="en-US" dirty="0" smtClean="0"/>
              <a:t>账户才能看到相应设备。</a:t>
            </a:r>
            <a:endParaRPr lang="zh-CN" altLang="en-US" dirty="0"/>
          </a:p>
        </p:txBody>
      </p:sp>
      <p:sp>
        <p:nvSpPr>
          <p:cNvPr id="4" name="灯片编号占位符 3"/>
          <p:cNvSpPr>
            <a:spLocks noGrp="1"/>
          </p:cNvSpPr>
          <p:nvPr>
            <p:ph type="sldNum" sz="quarter" idx="10"/>
          </p:nvPr>
        </p:nvSpPr>
        <p:spPr/>
        <p:txBody>
          <a:bodyPr/>
          <a:lstStyle/>
          <a:p>
            <a:pPr>
              <a:defRPr/>
            </a:pPr>
            <a:fld id="{838B1368-14E8-4831-8683-57ADE9CF0A23}" type="slidenum">
              <a:rPr lang="zh-TW" altLang="en-US" smtClean="0"/>
              <a:pPr>
                <a:defRPr/>
              </a:pPr>
              <a:t>9</a:t>
            </a:fld>
            <a:endParaRPr lang="zh-TW" altLang="en-US"/>
          </a:p>
        </p:txBody>
      </p:sp>
    </p:spTree>
    <p:extLst>
      <p:ext uri="{BB962C8B-B14F-4D97-AF65-F5344CB8AC3E}">
        <p14:creationId xmlns:p14="http://schemas.microsoft.com/office/powerpoint/2010/main" val="255196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演示使用</a:t>
            </a:r>
            <a:r>
              <a:rPr lang="en-US" altLang="zh-CN" dirty="0" smtClean="0"/>
              <a:t>demo</a:t>
            </a:r>
            <a:r>
              <a:rPr lang="zh-CN" altLang="en-US" dirty="0" smtClean="0"/>
              <a:t>账户登录，绑定了设备的</a:t>
            </a:r>
            <a:r>
              <a:rPr lang="en-US" altLang="zh-CN" dirty="0" err="1" smtClean="0"/>
              <a:t>sso</a:t>
            </a:r>
            <a:r>
              <a:rPr lang="zh-CN" altLang="en-US" dirty="0" smtClean="0"/>
              <a:t>账户才能看到相应设备。</a:t>
            </a:r>
            <a:endParaRPr lang="zh-CN" altLang="en-US" dirty="0"/>
          </a:p>
        </p:txBody>
      </p:sp>
      <p:sp>
        <p:nvSpPr>
          <p:cNvPr id="4" name="灯片编号占位符 3"/>
          <p:cNvSpPr>
            <a:spLocks noGrp="1"/>
          </p:cNvSpPr>
          <p:nvPr>
            <p:ph type="sldNum" sz="quarter" idx="10"/>
          </p:nvPr>
        </p:nvSpPr>
        <p:spPr/>
        <p:txBody>
          <a:bodyPr/>
          <a:lstStyle/>
          <a:p>
            <a:pPr>
              <a:defRPr/>
            </a:pPr>
            <a:fld id="{838B1368-14E8-4831-8683-57ADE9CF0A23}" type="slidenum">
              <a:rPr lang="zh-TW" altLang="en-US" smtClean="0"/>
              <a:pPr>
                <a:defRPr/>
              </a:pPr>
              <a:t>10</a:t>
            </a:fld>
            <a:endParaRPr lang="zh-TW" altLang="en-US"/>
          </a:p>
        </p:txBody>
      </p:sp>
    </p:spTree>
    <p:extLst>
      <p:ext uri="{BB962C8B-B14F-4D97-AF65-F5344CB8AC3E}">
        <p14:creationId xmlns:p14="http://schemas.microsoft.com/office/powerpoint/2010/main" val="255196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DatasourceURL:https</a:t>
            </a:r>
            <a:r>
              <a:rPr lang="en-US" altLang="zh-CN" dirty="0" smtClean="0"/>
              <a:t>://api-scada-simplejson.wise-paas.com</a:t>
            </a:r>
            <a:endParaRPr lang="zh-CN" altLang="en-US" dirty="0"/>
          </a:p>
        </p:txBody>
      </p:sp>
      <p:sp>
        <p:nvSpPr>
          <p:cNvPr id="4" name="灯片编号占位符 3"/>
          <p:cNvSpPr>
            <a:spLocks noGrp="1"/>
          </p:cNvSpPr>
          <p:nvPr>
            <p:ph type="sldNum" sz="quarter" idx="10"/>
          </p:nvPr>
        </p:nvSpPr>
        <p:spPr/>
        <p:txBody>
          <a:bodyPr/>
          <a:lstStyle/>
          <a:p>
            <a:pPr>
              <a:defRPr/>
            </a:pPr>
            <a:fld id="{838B1368-14E8-4831-8683-57ADE9CF0A23}" type="slidenum">
              <a:rPr lang="zh-TW" altLang="en-US" smtClean="0"/>
              <a:pPr>
                <a:defRPr/>
              </a:pPr>
              <a:t>11</a:t>
            </a:fld>
            <a:endParaRPr lang="zh-TW" altLang="en-US"/>
          </a:p>
        </p:txBody>
      </p:sp>
    </p:spTree>
    <p:extLst>
      <p:ext uri="{BB962C8B-B14F-4D97-AF65-F5344CB8AC3E}">
        <p14:creationId xmlns:p14="http://schemas.microsoft.com/office/powerpoint/2010/main" val="384050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对单个</a:t>
            </a:r>
            <a:r>
              <a:rPr lang="en-US" altLang="zh-CN" dirty="0" smtClean="0"/>
              <a:t>panel</a:t>
            </a:r>
            <a:r>
              <a:rPr lang="zh-CN" altLang="en-US" smtClean="0"/>
              <a:t>，在右下角可以</a:t>
            </a:r>
            <a:r>
              <a:rPr lang="zh-CN" altLang="en-US" dirty="0" smtClean="0"/>
              <a:t>进行拖拉，改变</a:t>
            </a:r>
            <a:r>
              <a:rPr lang="en-US" altLang="zh-CN" dirty="0" smtClean="0"/>
              <a:t>panel</a:t>
            </a:r>
            <a:r>
              <a:rPr lang="zh-CN" altLang="en-US" dirty="0" smtClean="0"/>
              <a:t>大小，点住</a:t>
            </a:r>
            <a:r>
              <a:rPr lang="en-US" altLang="zh-CN" dirty="0" smtClean="0"/>
              <a:t>title</a:t>
            </a:r>
            <a:r>
              <a:rPr lang="zh-CN" altLang="en-US" dirty="0" smtClean="0"/>
              <a:t>移动鼠标可以调整摆放位置。</a:t>
            </a:r>
            <a:endParaRPr lang="zh-CN" altLang="en-US" dirty="0"/>
          </a:p>
        </p:txBody>
      </p:sp>
      <p:sp>
        <p:nvSpPr>
          <p:cNvPr id="4" name="灯片编号占位符 3"/>
          <p:cNvSpPr>
            <a:spLocks noGrp="1"/>
          </p:cNvSpPr>
          <p:nvPr>
            <p:ph type="sldNum" sz="quarter" idx="10"/>
          </p:nvPr>
        </p:nvSpPr>
        <p:spPr/>
        <p:txBody>
          <a:bodyPr/>
          <a:lstStyle/>
          <a:p>
            <a:pPr>
              <a:defRPr/>
            </a:pPr>
            <a:fld id="{838B1368-14E8-4831-8683-57ADE9CF0A23}" type="slidenum">
              <a:rPr lang="zh-TW" altLang="en-US" smtClean="0"/>
              <a:pPr>
                <a:defRPr/>
              </a:pPr>
              <a:t>12</a:t>
            </a:fld>
            <a:endParaRPr lang="zh-TW" altLang="en-US"/>
          </a:p>
        </p:txBody>
      </p:sp>
    </p:spTree>
    <p:extLst>
      <p:ext uri="{BB962C8B-B14F-4D97-AF65-F5344CB8AC3E}">
        <p14:creationId xmlns:p14="http://schemas.microsoft.com/office/powerpoint/2010/main" val="3840501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838B1368-14E8-4831-8683-57ADE9CF0A23}" type="slidenum">
              <a:rPr lang="zh-TW" altLang="en-US" smtClean="0"/>
              <a:pPr>
                <a:defRPr/>
              </a:pPr>
              <a:t>13</a:t>
            </a:fld>
            <a:endParaRPr lang="zh-TW" altLang="en-US"/>
          </a:p>
        </p:txBody>
      </p:sp>
    </p:spTree>
    <p:extLst>
      <p:ext uri="{BB962C8B-B14F-4D97-AF65-F5344CB8AC3E}">
        <p14:creationId xmlns:p14="http://schemas.microsoft.com/office/powerpoint/2010/main" val="9950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3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2.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8.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9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3.xml"/></Relationships>
</file>

<file path=ppt/slideLayouts/_rels/slideLayout9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19422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957616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811052543"/>
      </p:ext>
    </p:extLst>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862332"/>
      </p:ext>
    </p:extLst>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1"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632553008"/>
      </p:ext>
    </p:extLst>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1295539"/>
      </p:ext>
    </p:extLst>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68587579"/>
      </p:ext>
    </p:extLst>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4"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44052219"/>
      </p:ext>
    </p:extLst>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690872857"/>
      </p:ext>
    </p:extLst>
  </p:cSld>
  <p:clrMapOvr>
    <a:masterClrMapping/>
  </p:clrMapOvr>
  <p:timing>
    <p:tnLst>
      <p:par>
        <p:cTn id="1" dur="indefinite" restart="never" nodeType="tmRoot"/>
      </p:par>
    </p:tnLst>
  </p:timing>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34"/>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3167" indent="0" algn="ctr">
              <a:buNone/>
              <a:defRPr/>
            </a:lvl2pPr>
            <a:lvl3pPr marL="906325" indent="0" algn="ctr">
              <a:buNone/>
              <a:defRPr/>
            </a:lvl3pPr>
            <a:lvl4pPr marL="1359489" indent="0" algn="ctr">
              <a:buNone/>
              <a:defRPr/>
            </a:lvl4pPr>
            <a:lvl5pPr marL="1812648" indent="0" algn="ctr">
              <a:buNone/>
              <a:defRPr/>
            </a:lvl5pPr>
            <a:lvl6pPr marL="2265813" indent="0" algn="ctr">
              <a:buNone/>
              <a:defRPr/>
            </a:lvl6pPr>
            <a:lvl7pPr marL="2718978" indent="0" algn="ctr">
              <a:buNone/>
              <a:defRPr/>
            </a:lvl7pPr>
            <a:lvl8pPr marL="3172144" indent="0" algn="ctr">
              <a:buNone/>
              <a:defRPr/>
            </a:lvl8pPr>
            <a:lvl9pPr marL="3625306" indent="0" algn="ctr">
              <a:buNone/>
              <a:defRPr/>
            </a:lvl9pPr>
          </a:lstStyle>
          <a:p>
            <a:r>
              <a:rPr lang="zh-TW" altLang="en-US"/>
              <a:t>按一下以編輯母片副標題樣式</a:t>
            </a:r>
          </a:p>
        </p:txBody>
      </p:sp>
    </p:spTree>
    <p:extLst>
      <p:ext uri="{BB962C8B-B14F-4D97-AF65-F5344CB8AC3E}">
        <p14:creationId xmlns:p14="http://schemas.microsoft.com/office/powerpoint/2010/main" val="3385596203"/>
      </p:ext>
    </p:extLst>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736139656"/>
      </p:ext>
    </p:extLst>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11"/>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74"/>
            <a:ext cx="7772400" cy="1500187"/>
          </a:xfrm>
        </p:spPr>
        <p:txBody>
          <a:bodyPr anchor="b"/>
          <a:lstStyle>
            <a:lvl1pPr marL="0" indent="0">
              <a:buNone/>
              <a:defRPr sz="2000"/>
            </a:lvl1pPr>
            <a:lvl2pPr marL="453167" indent="0">
              <a:buNone/>
              <a:defRPr sz="1800"/>
            </a:lvl2pPr>
            <a:lvl3pPr marL="906325" indent="0">
              <a:buNone/>
              <a:defRPr sz="1600"/>
            </a:lvl3pPr>
            <a:lvl4pPr marL="1359489" indent="0">
              <a:buNone/>
              <a:defRPr sz="1400"/>
            </a:lvl4pPr>
            <a:lvl5pPr marL="1812648" indent="0">
              <a:buNone/>
              <a:defRPr sz="1400"/>
            </a:lvl5pPr>
            <a:lvl6pPr marL="2265813" indent="0">
              <a:buNone/>
              <a:defRPr sz="1400"/>
            </a:lvl6pPr>
            <a:lvl7pPr marL="2718978" indent="0">
              <a:buNone/>
              <a:defRPr sz="1400"/>
            </a:lvl7pPr>
            <a:lvl8pPr marL="3172144" indent="0">
              <a:buNone/>
              <a:defRPr sz="1400"/>
            </a:lvl8pPr>
            <a:lvl9pPr marL="3625306"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7020187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668913090"/>
      </p:ext>
    </p:extLst>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6"/>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74"/>
            <a:ext cx="4040188" cy="639763"/>
          </a:xfrm>
        </p:spPr>
        <p:txBody>
          <a:bodyPr anchor="b"/>
          <a:lstStyle>
            <a:lvl1pPr marL="0" indent="0">
              <a:buNone/>
              <a:defRPr sz="2400" b="1"/>
            </a:lvl1pPr>
            <a:lvl2pPr marL="453167" indent="0">
              <a:buNone/>
              <a:defRPr sz="2000" b="1"/>
            </a:lvl2pPr>
            <a:lvl3pPr marL="906325" indent="0">
              <a:buNone/>
              <a:defRPr sz="1800" b="1"/>
            </a:lvl3pPr>
            <a:lvl4pPr marL="1359489" indent="0">
              <a:buNone/>
              <a:defRPr sz="1600" b="1"/>
            </a:lvl4pPr>
            <a:lvl5pPr marL="1812648" indent="0">
              <a:buNone/>
              <a:defRPr sz="1600" b="1"/>
            </a:lvl5pPr>
            <a:lvl6pPr marL="2265813" indent="0">
              <a:buNone/>
              <a:defRPr sz="1600" b="1"/>
            </a:lvl6pPr>
            <a:lvl7pPr marL="2718978" indent="0">
              <a:buNone/>
              <a:defRPr sz="1600" b="1"/>
            </a:lvl7pPr>
            <a:lvl8pPr marL="3172144" indent="0">
              <a:buNone/>
              <a:defRPr sz="1600" b="1"/>
            </a:lvl8pPr>
            <a:lvl9pPr marL="3625306"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93"/>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94" y="1535174"/>
            <a:ext cx="4041775" cy="639763"/>
          </a:xfrm>
        </p:spPr>
        <p:txBody>
          <a:bodyPr anchor="b"/>
          <a:lstStyle>
            <a:lvl1pPr marL="0" indent="0">
              <a:buNone/>
              <a:defRPr sz="2400" b="1"/>
            </a:lvl1pPr>
            <a:lvl2pPr marL="453167" indent="0">
              <a:buNone/>
              <a:defRPr sz="2000" b="1"/>
            </a:lvl2pPr>
            <a:lvl3pPr marL="906325" indent="0">
              <a:buNone/>
              <a:defRPr sz="1800" b="1"/>
            </a:lvl3pPr>
            <a:lvl4pPr marL="1359489" indent="0">
              <a:buNone/>
              <a:defRPr sz="1600" b="1"/>
            </a:lvl4pPr>
            <a:lvl5pPr marL="1812648" indent="0">
              <a:buNone/>
              <a:defRPr sz="1600" b="1"/>
            </a:lvl5pPr>
            <a:lvl6pPr marL="2265813" indent="0">
              <a:buNone/>
              <a:defRPr sz="1600" b="1"/>
            </a:lvl6pPr>
            <a:lvl7pPr marL="2718978" indent="0">
              <a:buNone/>
              <a:defRPr sz="1600" b="1"/>
            </a:lvl7pPr>
            <a:lvl8pPr marL="3172144" indent="0">
              <a:buNone/>
              <a:defRPr sz="1600" b="1"/>
            </a:lvl8pPr>
            <a:lvl9pPr marL="3625306"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94" y="2174893"/>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373213501"/>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75403126"/>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594095"/>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63" y="273049"/>
            <a:ext cx="3008313" cy="1162051"/>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12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63" y="1435104"/>
            <a:ext cx="3008313" cy="4691063"/>
          </a:xfrm>
        </p:spPr>
        <p:txBody>
          <a:bodyPr/>
          <a:lstStyle>
            <a:lvl1pPr marL="0" indent="0">
              <a:buNone/>
              <a:defRPr sz="1400"/>
            </a:lvl1pPr>
            <a:lvl2pPr marL="453167" indent="0">
              <a:buNone/>
              <a:defRPr sz="1200"/>
            </a:lvl2pPr>
            <a:lvl3pPr marL="906325" indent="0">
              <a:buNone/>
              <a:defRPr sz="1000"/>
            </a:lvl3pPr>
            <a:lvl4pPr marL="1359489" indent="0">
              <a:buNone/>
              <a:defRPr sz="900"/>
            </a:lvl4pPr>
            <a:lvl5pPr marL="1812648" indent="0">
              <a:buNone/>
              <a:defRPr sz="900"/>
            </a:lvl5pPr>
            <a:lvl6pPr marL="2265813" indent="0">
              <a:buNone/>
              <a:defRPr sz="900"/>
            </a:lvl6pPr>
            <a:lvl7pPr marL="2718978" indent="0">
              <a:buNone/>
              <a:defRPr sz="900"/>
            </a:lvl7pPr>
            <a:lvl8pPr marL="3172144" indent="0">
              <a:buNone/>
              <a:defRPr sz="900"/>
            </a:lvl8pPr>
            <a:lvl9pPr marL="3625306"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50901723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62"/>
            <a:ext cx="5486400" cy="566739"/>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3167" indent="0">
              <a:buNone/>
              <a:defRPr sz="2800"/>
            </a:lvl2pPr>
            <a:lvl3pPr marL="906325" indent="0">
              <a:buNone/>
              <a:defRPr sz="2400"/>
            </a:lvl3pPr>
            <a:lvl4pPr marL="1359489" indent="0">
              <a:buNone/>
              <a:defRPr sz="2000"/>
            </a:lvl4pPr>
            <a:lvl5pPr marL="1812648" indent="0">
              <a:buNone/>
              <a:defRPr sz="2000"/>
            </a:lvl5pPr>
            <a:lvl6pPr marL="2265813" indent="0">
              <a:buNone/>
              <a:defRPr sz="2000"/>
            </a:lvl6pPr>
            <a:lvl7pPr marL="2718978" indent="0">
              <a:buNone/>
              <a:defRPr sz="2000"/>
            </a:lvl7pPr>
            <a:lvl8pPr marL="3172144" indent="0">
              <a:buNone/>
              <a:defRPr sz="2000"/>
            </a:lvl8pPr>
            <a:lvl9pPr marL="3625306"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46"/>
            <a:ext cx="5486400" cy="804863"/>
          </a:xfrm>
        </p:spPr>
        <p:txBody>
          <a:bodyPr/>
          <a:lstStyle>
            <a:lvl1pPr marL="0" indent="0">
              <a:buNone/>
              <a:defRPr sz="1400"/>
            </a:lvl1pPr>
            <a:lvl2pPr marL="453167" indent="0">
              <a:buNone/>
              <a:defRPr sz="1200"/>
            </a:lvl2pPr>
            <a:lvl3pPr marL="906325" indent="0">
              <a:buNone/>
              <a:defRPr sz="1000"/>
            </a:lvl3pPr>
            <a:lvl4pPr marL="1359489" indent="0">
              <a:buNone/>
              <a:defRPr sz="900"/>
            </a:lvl4pPr>
            <a:lvl5pPr marL="1812648" indent="0">
              <a:buNone/>
              <a:defRPr sz="900"/>
            </a:lvl5pPr>
            <a:lvl6pPr marL="2265813" indent="0">
              <a:buNone/>
              <a:defRPr sz="900"/>
            </a:lvl6pPr>
            <a:lvl7pPr marL="2718978" indent="0">
              <a:buNone/>
              <a:defRPr sz="900"/>
            </a:lvl7pPr>
            <a:lvl8pPr marL="3172144" indent="0">
              <a:buNone/>
              <a:defRPr sz="900"/>
            </a:lvl8pPr>
            <a:lvl9pPr marL="3625306"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766004910"/>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84313056"/>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90"/>
            <a:ext cx="2074862" cy="57927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5" y="333390"/>
            <a:ext cx="6075363" cy="57927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993500820"/>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62"/>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020" indent="0" algn="ctr">
              <a:buNone/>
              <a:defRPr/>
            </a:lvl2pPr>
            <a:lvl3pPr marL="914032" indent="0" algn="ctr">
              <a:buNone/>
              <a:defRPr/>
            </a:lvl3pPr>
            <a:lvl4pPr marL="1371052" indent="0" algn="ctr">
              <a:buNone/>
              <a:defRPr/>
            </a:lvl4pPr>
            <a:lvl5pPr marL="1828068" indent="0" algn="ctr">
              <a:buNone/>
              <a:defRPr/>
            </a:lvl5pPr>
            <a:lvl6pPr marL="2285088" indent="0" algn="ctr">
              <a:buNone/>
              <a:defRPr/>
            </a:lvl6pPr>
            <a:lvl7pPr marL="2742100" indent="0" algn="ctr">
              <a:buNone/>
              <a:defRPr/>
            </a:lvl7pPr>
            <a:lvl8pPr marL="3199120" indent="0" algn="ctr">
              <a:buNone/>
              <a:defRPr/>
            </a:lvl8pPr>
            <a:lvl9pPr marL="3656138"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647142205"/>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876793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4" y="4406905"/>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4" y="2906717"/>
            <a:ext cx="7772400" cy="1500187"/>
          </a:xfrm>
        </p:spPr>
        <p:txBody>
          <a:bodyPr anchor="b"/>
          <a:lstStyle>
            <a:lvl1pPr marL="0" indent="0">
              <a:buNone/>
              <a:defRPr sz="2000"/>
            </a:lvl1pPr>
            <a:lvl2pPr marL="457020" indent="0">
              <a:buNone/>
              <a:defRPr sz="1800"/>
            </a:lvl2pPr>
            <a:lvl3pPr marL="914032" indent="0">
              <a:buNone/>
              <a:defRPr sz="1600"/>
            </a:lvl3pPr>
            <a:lvl4pPr marL="1371052" indent="0">
              <a:buNone/>
              <a:defRPr sz="1400"/>
            </a:lvl4pPr>
            <a:lvl5pPr marL="1828068" indent="0">
              <a:buNone/>
              <a:defRPr sz="1400"/>
            </a:lvl5pPr>
            <a:lvl6pPr marL="2285088" indent="0">
              <a:buNone/>
              <a:defRPr sz="1400"/>
            </a:lvl6pPr>
            <a:lvl7pPr marL="2742100" indent="0">
              <a:buNone/>
              <a:defRPr sz="1400"/>
            </a:lvl7pPr>
            <a:lvl8pPr marL="3199120" indent="0">
              <a:buNone/>
              <a:defRPr sz="1400"/>
            </a:lvl8pPr>
            <a:lvl9pPr marL="3656138"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79705772"/>
      </p:ext>
    </p:extLst>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4" y="1193805"/>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5"/>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34027445"/>
      </p:ext>
    </p:extLst>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4" y="274639"/>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7"/>
            <a:ext cx="4040188" cy="639763"/>
          </a:xfrm>
        </p:spPr>
        <p:txBody>
          <a:bodyPr anchor="b"/>
          <a:lstStyle>
            <a:lvl1pPr marL="0" indent="0">
              <a:buNone/>
              <a:defRPr sz="2400" b="1"/>
            </a:lvl1pPr>
            <a:lvl2pPr marL="457020" indent="0">
              <a:buNone/>
              <a:defRPr sz="2000" b="1"/>
            </a:lvl2pPr>
            <a:lvl3pPr marL="914032" indent="0">
              <a:buNone/>
              <a:defRPr sz="1800" b="1"/>
            </a:lvl3pPr>
            <a:lvl4pPr marL="1371052" indent="0">
              <a:buNone/>
              <a:defRPr sz="1600" b="1"/>
            </a:lvl4pPr>
            <a:lvl5pPr marL="1828068" indent="0">
              <a:buNone/>
              <a:defRPr sz="1600" b="1"/>
            </a:lvl5pPr>
            <a:lvl6pPr marL="2285088" indent="0">
              <a:buNone/>
              <a:defRPr sz="1600" b="1"/>
            </a:lvl6pPr>
            <a:lvl7pPr marL="2742100" indent="0">
              <a:buNone/>
              <a:defRPr sz="1600" b="1"/>
            </a:lvl7pPr>
            <a:lvl8pPr marL="3199120" indent="0">
              <a:buNone/>
              <a:defRPr sz="1600" b="1"/>
            </a:lvl8pPr>
            <a:lvl9pPr marL="3656138"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7" y="1535117"/>
            <a:ext cx="4041775" cy="639763"/>
          </a:xfrm>
        </p:spPr>
        <p:txBody>
          <a:bodyPr anchor="b"/>
          <a:lstStyle>
            <a:lvl1pPr marL="0" indent="0">
              <a:buNone/>
              <a:defRPr sz="2400" b="1"/>
            </a:lvl1pPr>
            <a:lvl2pPr marL="457020" indent="0">
              <a:buNone/>
              <a:defRPr sz="2000" b="1"/>
            </a:lvl2pPr>
            <a:lvl3pPr marL="914032" indent="0">
              <a:buNone/>
              <a:defRPr sz="1800" b="1"/>
            </a:lvl3pPr>
            <a:lvl4pPr marL="1371052" indent="0">
              <a:buNone/>
              <a:defRPr sz="1600" b="1"/>
            </a:lvl4pPr>
            <a:lvl5pPr marL="1828068" indent="0">
              <a:buNone/>
              <a:defRPr sz="1600" b="1"/>
            </a:lvl5pPr>
            <a:lvl6pPr marL="2285088" indent="0">
              <a:buNone/>
              <a:defRPr sz="1600" b="1"/>
            </a:lvl6pPr>
            <a:lvl7pPr marL="2742100" indent="0">
              <a:buNone/>
              <a:defRPr sz="1600" b="1"/>
            </a:lvl7pPr>
            <a:lvl8pPr marL="3199120" indent="0">
              <a:buNone/>
              <a:defRPr sz="1600" b="1"/>
            </a:lvl8pPr>
            <a:lvl9pPr marL="3656138"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7" y="217487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02477346"/>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539165359"/>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673497"/>
      </p:ext>
    </p:extLst>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23" y="273053"/>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8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23" y="1435108"/>
            <a:ext cx="3008313" cy="4691063"/>
          </a:xfrm>
        </p:spPr>
        <p:txBody>
          <a:bodyPr/>
          <a:lstStyle>
            <a:lvl1pPr marL="0" indent="0">
              <a:buNone/>
              <a:defRPr sz="1400"/>
            </a:lvl1pPr>
            <a:lvl2pPr marL="457020" indent="0">
              <a:buNone/>
              <a:defRPr sz="1200"/>
            </a:lvl2pPr>
            <a:lvl3pPr marL="914032" indent="0">
              <a:buNone/>
              <a:defRPr sz="1000"/>
            </a:lvl3pPr>
            <a:lvl4pPr marL="1371052" indent="0">
              <a:buNone/>
              <a:defRPr sz="900"/>
            </a:lvl4pPr>
            <a:lvl5pPr marL="1828068" indent="0">
              <a:buNone/>
              <a:defRPr sz="900"/>
            </a:lvl5pPr>
            <a:lvl6pPr marL="2285088" indent="0">
              <a:buNone/>
              <a:defRPr sz="900"/>
            </a:lvl6pPr>
            <a:lvl7pPr marL="2742100" indent="0">
              <a:buNone/>
              <a:defRPr sz="900"/>
            </a:lvl7pPr>
            <a:lvl8pPr marL="3199120" indent="0">
              <a:buNone/>
              <a:defRPr sz="900"/>
            </a:lvl8pPr>
            <a:lvl9pPr marL="3656138"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793732832"/>
      </p:ext>
    </p:extLst>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9" y="4800601"/>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9" y="612779"/>
            <a:ext cx="5486400" cy="4114800"/>
          </a:xfrm>
        </p:spPr>
        <p:txBody>
          <a:bodyPr/>
          <a:lstStyle>
            <a:lvl1pPr marL="0" indent="0">
              <a:buNone/>
              <a:defRPr sz="3200"/>
            </a:lvl1pPr>
            <a:lvl2pPr marL="457020" indent="0">
              <a:buNone/>
              <a:defRPr sz="2800"/>
            </a:lvl2pPr>
            <a:lvl3pPr marL="914032" indent="0">
              <a:buNone/>
              <a:defRPr sz="2400"/>
            </a:lvl3pPr>
            <a:lvl4pPr marL="1371052" indent="0">
              <a:buNone/>
              <a:defRPr sz="2000"/>
            </a:lvl4pPr>
            <a:lvl5pPr marL="1828068" indent="0">
              <a:buNone/>
              <a:defRPr sz="2000"/>
            </a:lvl5pPr>
            <a:lvl6pPr marL="2285088" indent="0">
              <a:buNone/>
              <a:defRPr sz="2000"/>
            </a:lvl6pPr>
            <a:lvl7pPr marL="2742100" indent="0">
              <a:buNone/>
              <a:defRPr sz="2000"/>
            </a:lvl7pPr>
            <a:lvl8pPr marL="3199120" indent="0">
              <a:buNone/>
              <a:defRPr sz="2000"/>
            </a:lvl8pPr>
            <a:lvl9pPr marL="3656138"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9" y="5367371"/>
            <a:ext cx="5486400" cy="804863"/>
          </a:xfrm>
        </p:spPr>
        <p:txBody>
          <a:bodyPr/>
          <a:lstStyle>
            <a:lvl1pPr marL="0" indent="0">
              <a:buNone/>
              <a:defRPr sz="1400"/>
            </a:lvl1pPr>
            <a:lvl2pPr marL="457020" indent="0">
              <a:buNone/>
              <a:defRPr sz="1200"/>
            </a:lvl2pPr>
            <a:lvl3pPr marL="914032" indent="0">
              <a:buNone/>
              <a:defRPr sz="1000"/>
            </a:lvl3pPr>
            <a:lvl4pPr marL="1371052" indent="0">
              <a:buNone/>
              <a:defRPr sz="900"/>
            </a:lvl4pPr>
            <a:lvl5pPr marL="1828068" indent="0">
              <a:buNone/>
              <a:defRPr sz="900"/>
            </a:lvl5pPr>
            <a:lvl6pPr marL="2285088" indent="0">
              <a:buNone/>
              <a:defRPr sz="900"/>
            </a:lvl6pPr>
            <a:lvl7pPr marL="2742100" indent="0">
              <a:buNone/>
              <a:defRPr sz="900"/>
            </a:lvl7pPr>
            <a:lvl8pPr marL="3199120" indent="0">
              <a:buNone/>
              <a:defRPr sz="900"/>
            </a:lvl8pPr>
            <a:lvl9pPr marL="3656138"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510701315"/>
      </p:ext>
    </p:extLst>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10615776"/>
      </p:ext>
    </p:extLst>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1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96722677"/>
      </p:ext>
    </p:extLst>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14" y="333409"/>
            <a:ext cx="8277225" cy="692151"/>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4" y="1193805"/>
            <a:ext cx="8229600" cy="4932363"/>
          </a:xfrm>
        </p:spPr>
        <p:txBody>
          <a:bodyPr/>
          <a:lstStyle/>
          <a:p>
            <a:pPr lvl="0"/>
            <a:endParaRPr lang="en-US" noProof="0" dirty="0"/>
          </a:p>
        </p:txBody>
      </p:sp>
    </p:spTree>
    <p:extLst>
      <p:ext uri="{BB962C8B-B14F-4D97-AF65-F5344CB8AC3E}">
        <p14:creationId xmlns:p14="http://schemas.microsoft.com/office/powerpoint/2010/main" val="14688748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1022920" y="332660"/>
            <a:ext cx="7293496" cy="1368152"/>
          </a:xfrm>
          <a:prstGeom prst="rect">
            <a:avLst/>
          </a:prstGeom>
        </p:spPr>
        <p:txBody>
          <a:bodyPr vert="horz"/>
          <a:lstStyle>
            <a:lvl1pPr algn="l">
              <a:lnSpc>
                <a:spcPts val="5200"/>
              </a:lnSpc>
              <a:defRPr>
                <a:latin typeface="Gill Sans MT"/>
                <a:cs typeface="Gill Sans MT"/>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718915632"/>
      </p:ext>
    </p:extLst>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40349499"/>
      </p:ext>
    </p:extLst>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188640"/>
            <a:ext cx="8277225" cy="692150"/>
          </a:xfrm>
          <a:effectLst/>
        </p:spPr>
        <p:txBody>
          <a:bodyPr/>
          <a:lstStyle>
            <a:lvl1pPr algn="ctr">
              <a:defRPr sz="3600">
                <a:solidFill>
                  <a:srgbClr val="0033CC"/>
                </a:solidFill>
                <a:latin typeface="+mj-lt"/>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052736"/>
            <a:ext cx="8229600" cy="5073427"/>
          </a:xfrm>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66666206"/>
      </p:ext>
    </p:extLst>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476916437"/>
      </p:ext>
    </p:extLst>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0117242"/>
      </p:ext>
    </p:extLst>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49604332"/>
      </p:ext>
    </p:extLst>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140183606"/>
      </p:ext>
    </p:extLst>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267058"/>
      </p:ext>
    </p:extLst>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894086310"/>
      </p:ext>
    </p:extLst>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6752479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16505771"/>
      </p:ext>
    </p:extLst>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userDrawn="1">
  <p:cSld name="3_標題及物件">
    <p:spTree>
      <p:nvGrpSpPr>
        <p:cNvPr id="1" name=""/>
        <p:cNvGrpSpPr/>
        <p:nvPr/>
      </p:nvGrpSpPr>
      <p:grpSpPr>
        <a:xfrm>
          <a:off x="0" y="0"/>
          <a:ext cx="0" cy="0"/>
          <a:chOff x="0" y="0"/>
          <a:chExt cx="0" cy="0"/>
        </a:xfrm>
      </p:grpSpPr>
      <p:sp>
        <p:nvSpPr>
          <p:cNvPr id="3" name="Text Box 4"/>
          <p:cNvSpPr txBox="1">
            <a:spLocks noChangeArrowheads="1"/>
          </p:cNvSpPr>
          <p:nvPr userDrawn="1"/>
        </p:nvSpPr>
        <p:spPr bwMode="auto">
          <a:xfrm>
            <a:off x="3860" y="6407195"/>
            <a:ext cx="1519237" cy="369888"/>
          </a:xfrm>
          <a:prstGeom prst="rect">
            <a:avLst/>
          </a:prstGeom>
          <a:noFill/>
          <a:ln w="9525">
            <a:noFill/>
            <a:miter lim="800000"/>
            <a:headEnd/>
            <a:tailEnd/>
          </a:ln>
          <a:effectLst/>
        </p:spPr>
        <p:txBody>
          <a:bodyPr wrap="none">
            <a:spAutoFit/>
          </a:bodyPr>
          <a:lstStyle/>
          <a:p>
            <a:pPr algn="r">
              <a:defRPr/>
            </a:pPr>
            <a:r>
              <a:rPr lang="en-US" altLang="zh-TW" b="1" dirty="0">
                <a:solidFill>
                  <a:srgbClr val="000099"/>
                </a:solidFill>
                <a:ea typeface="新細明體" pitchFamily="18" charset="-120"/>
              </a:rPr>
              <a:t>Confidential</a:t>
            </a:r>
          </a:p>
        </p:txBody>
      </p:sp>
      <p:sp>
        <p:nvSpPr>
          <p:cNvPr id="4" name="文字方塊 3"/>
          <p:cNvSpPr txBox="1"/>
          <p:nvPr userDrawn="1"/>
        </p:nvSpPr>
        <p:spPr>
          <a:xfrm>
            <a:off x="1650597" y="6452808"/>
            <a:ext cx="782587" cy="276999"/>
          </a:xfrm>
          <a:prstGeom prst="rect">
            <a:avLst/>
          </a:prstGeom>
          <a:noFill/>
        </p:spPr>
        <p:txBody>
          <a:bodyPr wrap="none" rtlCol="0">
            <a:spAutoFit/>
          </a:bodyPr>
          <a:lstStyle/>
          <a:p>
            <a:r>
              <a:rPr lang="en-US" altLang="zh-TW" sz="1200" b="1" dirty="0" smtClean="0">
                <a:solidFill>
                  <a:srgbClr val="000099"/>
                </a:solidFill>
                <a:latin typeface="Arial"/>
              </a:rPr>
              <a:t>Page </a:t>
            </a:r>
            <a:fld id="{1744D8AC-8CD6-412B-82CD-4DBBD344C5C4}" type="slidenum">
              <a:rPr lang="en-US" altLang="zh-TW" sz="1200" b="1" smtClean="0">
                <a:solidFill>
                  <a:srgbClr val="000099"/>
                </a:solidFill>
                <a:latin typeface="Arial"/>
              </a:rPr>
              <a:pPr/>
              <a:t>‹#›</a:t>
            </a:fld>
            <a:endParaRPr lang="zh-TW" altLang="en-US" sz="1200" b="1" dirty="0">
              <a:solidFill>
                <a:srgbClr val="000099"/>
              </a:solidFill>
              <a:latin typeface="Arial"/>
            </a:endParaRPr>
          </a:p>
        </p:txBody>
      </p:sp>
      <p:sp>
        <p:nvSpPr>
          <p:cNvPr id="5" name="標題 1"/>
          <p:cNvSpPr>
            <a:spLocks noGrp="1"/>
          </p:cNvSpPr>
          <p:nvPr>
            <p:ph type="title"/>
          </p:nvPr>
        </p:nvSpPr>
        <p:spPr>
          <a:xfrm>
            <a:off x="0" y="-4762"/>
            <a:ext cx="9144000" cy="792000"/>
          </a:xfrm>
          <a:solidFill>
            <a:srgbClr val="002060"/>
          </a:solidFill>
        </p:spPr>
        <p:txBody>
          <a:bodyPr/>
          <a:lstStyle>
            <a:lvl1pPr>
              <a:defRPr>
                <a:solidFill>
                  <a:schemeClr val="tx1"/>
                </a:solidFill>
              </a:defRPr>
            </a:lvl1pPr>
          </a:lstStyle>
          <a:p>
            <a:pPr algn="ctr">
              <a:defRPr/>
            </a:pPr>
            <a:endParaRPr lang="zh-TW" altLang="en-US" sz="2400" dirty="0">
              <a:solidFill>
                <a:schemeClr val="tx1"/>
              </a:solidFill>
              <a:latin typeface="+mn-lt"/>
              <a:ea typeface="微軟正黑體" panose="020B0604030504040204" pitchFamily="34" charset="-120"/>
            </a:endParaRPr>
          </a:p>
        </p:txBody>
      </p:sp>
    </p:spTree>
    <p:extLst>
      <p:ext uri="{BB962C8B-B14F-4D97-AF65-F5344CB8AC3E}">
        <p14:creationId xmlns:p14="http://schemas.microsoft.com/office/powerpoint/2010/main" val="117117722"/>
      </p:ext>
    </p:extLst>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投影片編號版面配置區 3"/>
          <p:cNvSpPr>
            <a:spLocks noGrp="1"/>
          </p:cNvSpPr>
          <p:nvPr>
            <p:ph type="sldNum" sz="quarter" idx="10"/>
          </p:nvPr>
        </p:nvSpPr>
        <p:spPr/>
        <p:txBody>
          <a:bodyPr/>
          <a:lstStyle>
            <a:lvl1pPr>
              <a:defRPr/>
            </a:lvl1pPr>
          </a:lstStyle>
          <a:p>
            <a:pPr>
              <a:defRPr/>
            </a:pPr>
            <a:fld id="{06548E2F-FF8B-4AE6-8D22-BCA99EE6742D}"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118692239"/>
      </p:ext>
    </p:extLst>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pPr>
              <a:defRPr/>
            </a:pPr>
            <a:fld id="{0F2DE480-4D62-4C5D-88F6-AC1E6A4ABEF1}"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574775065"/>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投影片編號版面配置區 3"/>
          <p:cNvSpPr>
            <a:spLocks noGrp="1"/>
          </p:cNvSpPr>
          <p:nvPr>
            <p:ph type="sldNum" sz="quarter" idx="10"/>
          </p:nvPr>
        </p:nvSpPr>
        <p:spPr/>
        <p:txBody>
          <a:bodyPr/>
          <a:lstStyle>
            <a:lvl1pPr>
              <a:defRPr/>
            </a:lvl1pPr>
          </a:lstStyle>
          <a:p>
            <a:pPr>
              <a:defRPr/>
            </a:pPr>
            <a:fld id="{174384CB-3C88-4B56-AA26-4BB21924B6A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4172461072"/>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3"/>
          <p:cNvSpPr>
            <a:spLocks noGrp="1"/>
          </p:cNvSpPr>
          <p:nvPr>
            <p:ph type="sldNum" sz="quarter" idx="10"/>
          </p:nvPr>
        </p:nvSpPr>
        <p:spPr/>
        <p:txBody>
          <a:bodyPr/>
          <a:lstStyle>
            <a:lvl1pPr>
              <a:defRPr/>
            </a:lvl1pPr>
          </a:lstStyle>
          <a:p>
            <a:pPr>
              <a:defRPr/>
            </a:pPr>
            <a:fld id="{3959507B-1DFA-44A4-8240-73B7AA375561}"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1718972923"/>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3"/>
          <p:cNvSpPr>
            <a:spLocks noGrp="1"/>
          </p:cNvSpPr>
          <p:nvPr>
            <p:ph type="sldNum" sz="quarter" idx="10"/>
          </p:nvPr>
        </p:nvSpPr>
        <p:spPr/>
        <p:txBody>
          <a:bodyPr/>
          <a:lstStyle>
            <a:lvl1pPr>
              <a:defRPr/>
            </a:lvl1pPr>
          </a:lstStyle>
          <a:p>
            <a:pPr>
              <a:defRPr/>
            </a:pPr>
            <a:fld id="{3273AF6A-01BB-4C9F-9265-46FF70BD923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267228552"/>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投影片編號版面配置區 3"/>
          <p:cNvSpPr>
            <a:spLocks noGrp="1"/>
          </p:cNvSpPr>
          <p:nvPr>
            <p:ph type="sldNum" sz="quarter" idx="10"/>
          </p:nvPr>
        </p:nvSpPr>
        <p:spPr/>
        <p:txBody>
          <a:bodyPr/>
          <a:lstStyle>
            <a:lvl1pPr>
              <a:defRPr/>
            </a:lvl1pPr>
          </a:lstStyle>
          <a:p>
            <a:pPr>
              <a:defRPr/>
            </a:pPr>
            <a:fld id="{70CE6A83-C6C2-4160-9E27-A78A38BB2E89}"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829256204"/>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3"/>
          <p:cNvSpPr>
            <a:spLocks noGrp="1"/>
          </p:cNvSpPr>
          <p:nvPr>
            <p:ph type="sldNum" sz="quarter" idx="10"/>
          </p:nvPr>
        </p:nvSpPr>
        <p:spPr/>
        <p:txBody>
          <a:bodyPr/>
          <a:lstStyle>
            <a:lvl1pPr>
              <a:defRPr/>
            </a:lvl1pPr>
          </a:lstStyle>
          <a:p>
            <a:pPr>
              <a:defRPr/>
            </a:pPr>
            <a:fld id="{C3603EB1-0E55-40BF-98DA-B5B76E686CE6}"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793048220"/>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3"/>
          <p:cNvSpPr>
            <a:spLocks noGrp="1"/>
          </p:cNvSpPr>
          <p:nvPr>
            <p:ph type="sldNum" sz="quarter" idx="10"/>
          </p:nvPr>
        </p:nvSpPr>
        <p:spPr/>
        <p:txBody>
          <a:bodyPr/>
          <a:lstStyle>
            <a:lvl1pPr>
              <a:defRPr/>
            </a:lvl1pPr>
          </a:lstStyle>
          <a:p>
            <a:pPr>
              <a:defRPr/>
            </a:pPr>
            <a:fld id="{E6BF9CC1-CC63-451C-821D-D3E5F8CA27DF}"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30669873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3"/>
          <p:cNvSpPr>
            <a:spLocks noGrp="1"/>
          </p:cNvSpPr>
          <p:nvPr>
            <p:ph type="sldNum" sz="quarter" idx="10"/>
          </p:nvPr>
        </p:nvSpPr>
        <p:spPr/>
        <p:txBody>
          <a:bodyPr/>
          <a:lstStyle>
            <a:lvl1pPr>
              <a:defRPr/>
            </a:lvl1pPr>
          </a:lstStyle>
          <a:p>
            <a:pPr>
              <a:defRPr/>
            </a:pPr>
            <a:fld id="{0B183442-322B-4BC0-851A-4B34E7A59B6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644358315"/>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pPr>
              <a:defRPr/>
            </a:pPr>
            <a:fld id="{770DFCD3-17AD-4B9D-8C80-8C2838921A9C}"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178604088"/>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pPr>
              <a:defRPr/>
            </a:pPr>
            <a:fld id="{267E2DE3-389D-41AC-9765-C90252DC4957}" type="slidenum">
              <a:rPr lang="zh-TW" altLang="en-US">
                <a:solidFill>
                  <a:srgbClr val="000000"/>
                </a:solidFill>
              </a:rPr>
              <a:pPr>
                <a:defRPr/>
              </a:pPr>
              <a:t>‹#›</a:t>
            </a:fld>
            <a:endParaRPr lang="zh-TW" altLang="en-US">
              <a:solidFill>
                <a:srgbClr val="000000"/>
              </a:solidFill>
            </a:endParaRPr>
          </a:p>
        </p:txBody>
      </p:sp>
    </p:spTree>
    <p:extLst>
      <p:ext uri="{BB962C8B-B14F-4D97-AF65-F5344CB8AC3E}">
        <p14:creationId xmlns:p14="http://schemas.microsoft.com/office/powerpoint/2010/main" val="2567807806"/>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1863087"/>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21776585"/>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820701253"/>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12438254"/>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43042203"/>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940676210"/>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475112"/>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585935811"/>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71650278"/>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33784284"/>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87666174"/>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28851898"/>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4030598657"/>
      </p:ext>
    </p:extLst>
  </p:cSld>
  <p:clrMapOvr>
    <a:masterClrMapping/>
  </p:clrMapOvr>
  <p:timing>
    <p:tnLst>
      <p:par>
        <p:cTn id="1" dur="indefinite" restart="never" nodeType="tmRoot"/>
      </p:par>
    </p:tnLst>
  </p:timing>
</p:sldLayout>
</file>

<file path=ppt/slideLayouts/slideLayout106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188640"/>
            <a:ext cx="8277225" cy="692150"/>
          </a:xfrm>
          <a:effectLst/>
        </p:spPr>
        <p:txBody>
          <a:bodyPr/>
          <a:lstStyle>
            <a:lvl1pPr algn="ctr">
              <a:defRPr sz="3600">
                <a:solidFill>
                  <a:srgbClr val="0033CC"/>
                </a:solidFill>
                <a:latin typeface="+mj-lt"/>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052736"/>
            <a:ext cx="8229600" cy="5073427"/>
          </a:xfrm>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364231131"/>
      </p:ext>
    </p:extLst>
  </p:cSld>
  <p:clrMapOvr>
    <a:masterClrMapping/>
  </p:clrMapOvr>
  <p:timing>
    <p:tnLst>
      <p:par>
        <p:cTn id="1" dur="indefinite" restart="never" nodeType="tmRoot"/>
      </p:par>
    </p:tnLst>
  </p:timing>
</p:sldLayout>
</file>

<file path=ppt/slideLayouts/slideLayout106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525332778"/>
      </p:ext>
    </p:extLst>
  </p:cSld>
  <p:clrMapOvr>
    <a:masterClrMapping/>
  </p:clrMapOvr>
  <p:timing>
    <p:tnLst>
      <p:par>
        <p:cTn id="1" dur="indefinite" restart="never" nodeType="tmRoot"/>
      </p:par>
    </p:tnLst>
  </p:timing>
</p:sldLayout>
</file>

<file path=ppt/slideLayouts/slideLayout106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68201108"/>
      </p:ext>
    </p:extLst>
  </p:cSld>
  <p:clrMapOvr>
    <a:masterClrMapping/>
  </p:clrMapOvr>
  <p:timing>
    <p:tnLst>
      <p:par>
        <p:cTn id="1" dur="indefinite" restart="never" nodeType="tmRoot"/>
      </p:par>
    </p:tnLst>
  </p:timing>
</p:sldLayout>
</file>

<file path=ppt/slideLayouts/slideLayout106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502513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929154989"/>
      </p:ext>
    </p:extLst>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271565"/>
      </p:ext>
    </p:extLst>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519564771"/>
      </p:ext>
    </p:extLst>
  </p:cSld>
  <p:clrMapOvr>
    <a:masterClrMapping/>
  </p:clrMapOvr>
  <p:timing>
    <p:tnLst>
      <p:par>
        <p:cTn id="1" dur="indefinite" restart="never" nodeType="tmRoot"/>
      </p:par>
    </p:tnLst>
  </p:timing>
</p:sldLayout>
</file>

<file path=ppt/slideLayouts/slideLayout107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95458588"/>
      </p:ext>
    </p:extLst>
  </p:cSld>
  <p:clrMapOvr>
    <a:masterClrMapping/>
  </p:clrMapOvr>
  <p:timing>
    <p:tnLst>
      <p:par>
        <p:cTn id="1" dur="indefinite" restart="never" nodeType="tmRoot"/>
      </p:par>
    </p:tnLst>
  </p:timing>
</p:sldLayout>
</file>

<file path=ppt/slideLayouts/slideLayout107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66389914"/>
      </p:ext>
    </p:extLst>
  </p:cSld>
  <p:clrMapOvr>
    <a:masterClrMapping/>
  </p:clrMapOvr>
  <p:timing>
    <p:tnLst>
      <p:par>
        <p:cTn id="1" dur="indefinite" restart="never" nodeType="tmRoot"/>
      </p:par>
    </p:tnLst>
  </p:timing>
</p:sldLayout>
</file>

<file path=ppt/slideLayouts/slideLayout107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21693071"/>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9"/>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1391178807"/>
      </p:ext>
    </p:extLst>
  </p:cSld>
  <p:clrMapOvr>
    <a:masterClrMapping/>
  </p:clrMapOvr>
  <p:transition advClick="0"/>
</p:sldLayout>
</file>

<file path=ppt/slideLayouts/slideLayout107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69834539"/>
      </p:ext>
    </p:extLst>
  </p:cSld>
  <p:clrMapOvr>
    <a:masterClrMapping/>
  </p:clrMapOvr>
  <p:transition advClick="0"/>
</p:sldLayout>
</file>

<file path=ppt/slideLayouts/slideLayout107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427495141"/>
      </p:ext>
    </p:extLst>
  </p:cSld>
  <p:clrMapOvr>
    <a:masterClrMapping/>
  </p:clrMapOvr>
  <p:transition advClick="0"/>
</p:sldLayout>
</file>

<file path=ppt/slideLayouts/slideLayout107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35057289"/>
      </p:ext>
    </p:extLst>
  </p:cSld>
  <p:clrMapOvr>
    <a:masterClrMapping/>
  </p:clrMapOvr>
  <p:transition advClick="0"/>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7"/>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31"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6693540"/>
      </p:ext>
    </p:extLst>
  </p:cSld>
  <p:clrMapOvr>
    <a:masterClrMapping/>
  </p:clrMapOvr>
  <p:transition advClick="0"/>
</p:sldLayout>
</file>

<file path=ppt/slideLayouts/slideLayout108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904829792"/>
      </p:ext>
    </p:extLst>
  </p:cSld>
  <p:clrMapOvr>
    <a:masterClrMapping/>
  </p:clrMapOvr>
  <p:transition advClick="0"/>
</p:sldLayout>
</file>

<file path=ppt/slideLayouts/slideLayout10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667186"/>
      </p:ext>
    </p:extLst>
  </p:cSld>
  <p:clrMapOvr>
    <a:masterClrMapping/>
  </p:clrMapOvr>
  <p:transition advClick="0"/>
</p:sldLayout>
</file>

<file path=ppt/slideLayouts/slideLayout108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49"/>
            <a:ext cx="3008313" cy="1162051"/>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039734286"/>
      </p:ext>
    </p:extLst>
  </p:cSld>
  <p:clrMapOvr>
    <a:masterClrMapping/>
  </p:clrMapOvr>
  <p:transition advClick="0"/>
</p:sldLayout>
</file>

<file path=ppt/slideLayouts/slideLayout108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1"/>
            <a:ext cx="5486400" cy="566739"/>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114308307"/>
      </p:ext>
    </p:extLst>
  </p:cSld>
  <p:clrMapOvr>
    <a:masterClrMapping/>
  </p:clrMapOvr>
  <p:transition advClick="0"/>
</p:sldLayout>
</file>

<file path=ppt/slideLayouts/slideLayout108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57648833"/>
      </p:ext>
    </p:extLst>
  </p:cSld>
  <p:clrMapOvr>
    <a:masterClrMapping/>
  </p:clrMapOvr>
  <p:transition advClick="0"/>
</p:sldLayout>
</file>

<file path=ppt/slideLayouts/slideLayout108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4" y="333375"/>
            <a:ext cx="6075363" cy="57927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05245158"/>
      </p:ext>
    </p:extLst>
  </p:cSld>
  <p:clrMapOvr>
    <a:masterClrMapping/>
  </p:clrMapOvr>
  <p:transition advClick="0"/>
</p:sldLayout>
</file>

<file path=ppt/slideLayouts/slideLayout108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161526854"/>
      </p:ext>
    </p:extLst>
  </p:cSld>
  <p:clrMapOvr>
    <a:masterClrMapping/>
  </p:clrMapOvr>
  <p:transition/>
</p:sldLayout>
</file>

<file path=ppt/slideLayouts/slideLayout108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15185847"/>
      </p:ext>
    </p:extLst>
  </p:cSld>
  <p:clrMapOvr>
    <a:masterClrMapping/>
  </p:clrMapOvr>
  <p:transition/>
</p:sldLayout>
</file>

<file path=ppt/slideLayouts/slideLayout108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661085086"/>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70280371"/>
      </p:ext>
    </p:extLst>
  </p:cSld>
  <p:clrMapOvr>
    <a:masterClrMapping/>
  </p:clrMapOvr>
  <p:transition/>
</p:sldLayout>
</file>

<file path=ppt/slideLayouts/slideLayout109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67078691"/>
      </p:ext>
    </p:extLst>
  </p:cSld>
  <p:clrMapOvr>
    <a:masterClrMapping/>
  </p:clrMapOvr>
  <p:transition/>
</p:sldLayout>
</file>

<file path=ppt/slideLayouts/slideLayout109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658949419"/>
      </p:ext>
    </p:extLst>
  </p:cSld>
  <p:clrMapOvr>
    <a:masterClrMapping/>
  </p:clrMapOvr>
  <p:transition/>
</p:sldLayout>
</file>

<file path=ppt/slideLayouts/slideLayout10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356583"/>
      </p:ext>
    </p:extLst>
  </p:cSld>
  <p:clrMapOvr>
    <a:masterClrMapping/>
  </p:clrMapOvr>
  <p:transition/>
</p:sldLayout>
</file>

<file path=ppt/slideLayouts/slideLayout109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457099319"/>
      </p:ext>
    </p:extLst>
  </p:cSld>
  <p:clrMapOvr>
    <a:masterClrMapping/>
  </p:clrMapOvr>
  <p:transition/>
</p:sldLayout>
</file>

<file path=ppt/slideLayouts/slideLayout109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860432819"/>
      </p:ext>
    </p:extLst>
  </p:cSld>
  <p:clrMapOvr>
    <a:masterClrMapping/>
  </p:clrMapOvr>
  <p:transition/>
</p:sldLayout>
</file>

<file path=ppt/slideLayouts/slideLayout109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46933362"/>
      </p:ext>
    </p:extLst>
  </p:cSld>
  <p:clrMapOvr>
    <a:masterClrMapping/>
  </p:clrMapOvr>
  <p:transition/>
</p:sldLayout>
</file>

<file path=ppt/slideLayouts/slideLayout109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28961342"/>
      </p:ext>
    </p:extLst>
  </p:cSld>
  <p:clrMapOvr>
    <a:masterClrMapping/>
  </p:clrMapOvr>
  <p:transition/>
</p:sldLayout>
</file>

<file path=ppt/slideLayouts/slideLayout1098.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48775846"/>
      </p:ext>
    </p:extLst>
  </p:cSld>
  <p:clrMapOvr>
    <a:masterClrMapping/>
  </p:clrMapOvr>
  <p:transition/>
</p:sldLayout>
</file>

<file path=ppt/slideLayouts/slideLayout1099.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154583524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552370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圖表版面配置區 2"/>
          <p:cNvSpPr>
            <a:spLocks noGrp="1"/>
          </p:cNvSpPr>
          <p:nvPr>
            <p:ph type="chart"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1281937942"/>
      </p:ext>
    </p:extLst>
  </p:cSld>
  <p:clrMapOvr>
    <a:masterClrMapping/>
  </p:clrMapOvr>
  <p:transition/>
</p:sldLayout>
</file>

<file path=ppt/slideLayouts/slideLayout1101.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quarter" idx="1"/>
          </p:nvPr>
        </p:nvSpPr>
        <p:spPr>
          <a:xfrm>
            <a:off x="457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57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內容版面配置區 5"/>
          <p:cNvSpPr>
            <a:spLocks noGrp="1"/>
          </p:cNvSpPr>
          <p:nvPr>
            <p:ph sz="quarter" idx="4"/>
          </p:nvPr>
        </p:nvSpPr>
        <p:spPr>
          <a:xfrm>
            <a:off x="4648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45277387"/>
      </p:ext>
    </p:extLst>
  </p:cSld>
  <p:clrMapOvr>
    <a:masterClrMapping/>
  </p:clrMapOvr>
  <p:transition/>
</p:sldLayout>
</file>

<file path=ppt/slideLayouts/slideLayout1102.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38656947"/>
      </p:ext>
    </p:extLst>
  </p:cSld>
  <p:clrMapOvr>
    <a:masterClrMapping/>
  </p:clrMapOvr>
  <p:transition/>
</p:sldLayout>
</file>

<file path=ppt/slideLayouts/slideLayout110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26898352"/>
      </p:ext>
    </p:extLst>
  </p:cSld>
  <p:clrMapOvr>
    <a:masterClrMapping/>
  </p:clrMapOvr>
  <p:transition/>
</p:sldLayout>
</file>

<file path=ppt/slideLayouts/slideLayout1104.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333375"/>
            <a:ext cx="8302625" cy="57927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25771301"/>
      </p:ext>
    </p:extLst>
  </p:cSld>
  <p:clrMapOvr>
    <a:masterClrMapping/>
  </p:clrMapOvr>
  <p:transition/>
</p:sldLayout>
</file>

<file path=ppt/slideLayouts/slideLayout110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6"/>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511897" indent="0" algn="ctr">
              <a:buNone/>
              <a:defRPr/>
            </a:lvl2pPr>
            <a:lvl3pPr marL="1023794" indent="0" algn="ctr">
              <a:buNone/>
              <a:defRPr/>
            </a:lvl3pPr>
            <a:lvl4pPr marL="1535691" indent="0" algn="ctr">
              <a:buNone/>
              <a:defRPr/>
            </a:lvl4pPr>
            <a:lvl5pPr marL="2047587" indent="0" algn="ctr">
              <a:buNone/>
              <a:defRPr/>
            </a:lvl5pPr>
            <a:lvl6pPr marL="2559485" indent="0" algn="ctr">
              <a:buNone/>
              <a:defRPr/>
            </a:lvl6pPr>
            <a:lvl7pPr marL="3071382" indent="0" algn="ctr">
              <a:buNone/>
              <a:defRPr/>
            </a:lvl7pPr>
            <a:lvl8pPr marL="3583278" indent="0" algn="ctr">
              <a:buNone/>
              <a:defRPr/>
            </a:lvl8pPr>
            <a:lvl9pPr marL="4095175"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689528633"/>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38501717"/>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4" y="4406901"/>
            <a:ext cx="7772400" cy="1362075"/>
          </a:xfrm>
        </p:spPr>
        <p:txBody>
          <a:bodyPr anchor="t"/>
          <a:lstStyle>
            <a:lvl1pPr algn="l">
              <a:defRPr sz="45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4" y="2906714"/>
            <a:ext cx="7772400" cy="1500187"/>
          </a:xfrm>
        </p:spPr>
        <p:txBody>
          <a:bodyPr anchor="b"/>
          <a:lstStyle>
            <a:lvl1pPr marL="0" indent="0">
              <a:buNone/>
              <a:defRPr sz="2300"/>
            </a:lvl1pPr>
            <a:lvl2pPr marL="511897" indent="0">
              <a:buNone/>
              <a:defRPr sz="2000"/>
            </a:lvl2pPr>
            <a:lvl3pPr marL="1023794" indent="0">
              <a:buNone/>
              <a:defRPr sz="1800"/>
            </a:lvl3pPr>
            <a:lvl4pPr marL="1535691" indent="0">
              <a:buNone/>
              <a:defRPr sz="1600"/>
            </a:lvl4pPr>
            <a:lvl5pPr marL="2047587" indent="0">
              <a:buNone/>
              <a:defRPr sz="1600"/>
            </a:lvl5pPr>
            <a:lvl6pPr marL="2559485" indent="0">
              <a:buNone/>
              <a:defRPr sz="1600"/>
            </a:lvl6pPr>
            <a:lvl7pPr marL="3071382" indent="0">
              <a:buNone/>
              <a:defRPr sz="1600"/>
            </a:lvl7pPr>
            <a:lvl8pPr marL="3583278" indent="0">
              <a:buNone/>
              <a:defRPr sz="1600"/>
            </a:lvl8pPr>
            <a:lvl9pPr marL="4095175" indent="0">
              <a:buNone/>
              <a:defRPr sz="1600"/>
            </a:lvl9pPr>
          </a:lstStyle>
          <a:p>
            <a:pPr lvl="0"/>
            <a:r>
              <a:rPr lang="zh-TW" altLang="en-US" smtClean="0"/>
              <a:t>按一下以編輯母片文字樣式</a:t>
            </a:r>
          </a:p>
        </p:txBody>
      </p:sp>
    </p:spTree>
    <p:extLst>
      <p:ext uri="{BB962C8B-B14F-4D97-AF65-F5344CB8AC3E}">
        <p14:creationId xmlns:p14="http://schemas.microsoft.com/office/powerpoint/2010/main" val="4085159198"/>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3"/>
            <a:ext cx="4038600" cy="4932363"/>
          </a:xfrm>
        </p:spPr>
        <p:txBody>
          <a:bodyPr/>
          <a:lstStyle>
            <a:lvl1pPr>
              <a:defRPr sz="31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3"/>
            <a:ext cx="4038600" cy="4932363"/>
          </a:xfrm>
        </p:spPr>
        <p:txBody>
          <a:bodyPr/>
          <a:lstStyle>
            <a:lvl1pPr>
              <a:defRPr sz="31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84307936"/>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9"/>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5"/>
            <a:ext cx="4040188" cy="639763"/>
          </a:xfrm>
        </p:spPr>
        <p:txBody>
          <a:bodyPr anchor="b"/>
          <a:lstStyle>
            <a:lvl1pPr marL="0" indent="0">
              <a:buNone/>
              <a:defRPr sz="2700" b="1"/>
            </a:lvl1pPr>
            <a:lvl2pPr marL="511897" indent="0">
              <a:buNone/>
              <a:defRPr sz="2300" b="1"/>
            </a:lvl2pPr>
            <a:lvl3pPr marL="1023794" indent="0">
              <a:buNone/>
              <a:defRPr sz="2000" b="1"/>
            </a:lvl3pPr>
            <a:lvl4pPr marL="1535691" indent="0">
              <a:buNone/>
              <a:defRPr sz="1800" b="1"/>
            </a:lvl4pPr>
            <a:lvl5pPr marL="2047587" indent="0">
              <a:buNone/>
              <a:defRPr sz="1800" b="1"/>
            </a:lvl5pPr>
            <a:lvl6pPr marL="2559485" indent="0">
              <a:buNone/>
              <a:defRPr sz="1800" b="1"/>
            </a:lvl6pPr>
            <a:lvl7pPr marL="3071382" indent="0">
              <a:buNone/>
              <a:defRPr sz="1800" b="1"/>
            </a:lvl7pPr>
            <a:lvl8pPr marL="3583278" indent="0">
              <a:buNone/>
              <a:defRPr sz="1800" b="1"/>
            </a:lvl8pPr>
            <a:lvl9pPr marL="4095175" indent="0">
              <a:buNone/>
              <a:defRPr sz="18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6"/>
            <a:ext cx="4040188" cy="3951288"/>
          </a:xfrm>
        </p:spPr>
        <p:txBody>
          <a:bodyPr/>
          <a:lstStyle>
            <a:lvl1pPr>
              <a:defRPr sz="27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8" y="1535115"/>
            <a:ext cx="4041775" cy="639763"/>
          </a:xfrm>
        </p:spPr>
        <p:txBody>
          <a:bodyPr anchor="b"/>
          <a:lstStyle>
            <a:lvl1pPr marL="0" indent="0">
              <a:buNone/>
              <a:defRPr sz="2700" b="1"/>
            </a:lvl1pPr>
            <a:lvl2pPr marL="511897" indent="0">
              <a:buNone/>
              <a:defRPr sz="2300" b="1"/>
            </a:lvl2pPr>
            <a:lvl3pPr marL="1023794" indent="0">
              <a:buNone/>
              <a:defRPr sz="2000" b="1"/>
            </a:lvl3pPr>
            <a:lvl4pPr marL="1535691" indent="0">
              <a:buNone/>
              <a:defRPr sz="1800" b="1"/>
            </a:lvl4pPr>
            <a:lvl5pPr marL="2047587" indent="0">
              <a:buNone/>
              <a:defRPr sz="1800" b="1"/>
            </a:lvl5pPr>
            <a:lvl6pPr marL="2559485" indent="0">
              <a:buNone/>
              <a:defRPr sz="1800" b="1"/>
            </a:lvl6pPr>
            <a:lvl7pPr marL="3071382" indent="0">
              <a:buNone/>
              <a:defRPr sz="1800" b="1"/>
            </a:lvl7pPr>
            <a:lvl8pPr marL="3583278" indent="0">
              <a:buNone/>
              <a:defRPr sz="1800" b="1"/>
            </a:lvl8pPr>
            <a:lvl9pPr marL="4095175" indent="0">
              <a:buNone/>
              <a:defRPr sz="18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8" y="2174876"/>
            <a:ext cx="4041775" cy="3951288"/>
          </a:xfrm>
        </p:spPr>
        <p:txBody>
          <a:bodyPr/>
          <a:lstStyle>
            <a:lvl1pPr>
              <a:defRPr sz="27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6880384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331958539"/>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852137"/>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3" y="273050"/>
            <a:ext cx="3008313" cy="1162051"/>
          </a:xfrm>
        </p:spPr>
        <p:txBody>
          <a:bodyPr anchor="b"/>
          <a:lstStyle>
            <a:lvl1pPr algn="l">
              <a:defRPr sz="23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1"/>
            <a:ext cx="5111750" cy="5853114"/>
          </a:xfrm>
        </p:spPr>
        <p:txBody>
          <a:bodyPr/>
          <a:lstStyle>
            <a:lvl1pPr>
              <a:defRPr sz="3600"/>
            </a:lvl1pPr>
            <a:lvl2pPr>
              <a:defRPr sz="3100"/>
            </a:lvl2pPr>
            <a:lvl3pPr>
              <a:defRPr sz="2700"/>
            </a:lvl3pPr>
            <a:lvl4pPr>
              <a:defRPr sz="2300"/>
            </a:lvl4pPr>
            <a:lvl5pPr>
              <a:defRPr sz="2300"/>
            </a:lvl5pPr>
            <a:lvl6pPr>
              <a:defRPr sz="2300"/>
            </a:lvl6pPr>
            <a:lvl7pPr>
              <a:defRPr sz="2300"/>
            </a:lvl7pPr>
            <a:lvl8pPr>
              <a:defRPr sz="2300"/>
            </a:lvl8pPr>
            <a:lvl9pPr>
              <a:defRPr sz="23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3" y="1435103"/>
            <a:ext cx="3008313" cy="4691063"/>
          </a:xfrm>
        </p:spPr>
        <p:txBody>
          <a:bodyPr/>
          <a:lstStyle>
            <a:lvl1pPr marL="0" indent="0">
              <a:buNone/>
              <a:defRPr sz="1600"/>
            </a:lvl1pPr>
            <a:lvl2pPr marL="511897" indent="0">
              <a:buNone/>
              <a:defRPr sz="1300"/>
            </a:lvl2pPr>
            <a:lvl3pPr marL="1023794" indent="0">
              <a:buNone/>
              <a:defRPr sz="1100"/>
            </a:lvl3pPr>
            <a:lvl4pPr marL="1535691" indent="0">
              <a:buNone/>
              <a:defRPr sz="1000"/>
            </a:lvl4pPr>
            <a:lvl5pPr marL="2047587" indent="0">
              <a:buNone/>
              <a:defRPr sz="1000"/>
            </a:lvl5pPr>
            <a:lvl6pPr marL="2559485" indent="0">
              <a:buNone/>
              <a:defRPr sz="1000"/>
            </a:lvl6pPr>
            <a:lvl7pPr marL="3071382" indent="0">
              <a:buNone/>
              <a:defRPr sz="1000"/>
            </a:lvl7pPr>
            <a:lvl8pPr marL="3583278" indent="0">
              <a:buNone/>
              <a:defRPr sz="1000"/>
            </a:lvl8pPr>
            <a:lvl9pPr marL="4095175" indent="0">
              <a:buNone/>
              <a:defRPr sz="1000"/>
            </a:lvl9pPr>
          </a:lstStyle>
          <a:p>
            <a:pPr lvl="0"/>
            <a:r>
              <a:rPr lang="zh-TW" altLang="en-US" smtClean="0"/>
              <a:t>按一下以編輯母片文字樣式</a:t>
            </a:r>
          </a:p>
        </p:txBody>
      </p:sp>
    </p:spTree>
    <p:extLst>
      <p:ext uri="{BB962C8B-B14F-4D97-AF65-F5344CB8AC3E}">
        <p14:creationId xmlns:p14="http://schemas.microsoft.com/office/powerpoint/2010/main" val="1243584256"/>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9" y="4800600"/>
            <a:ext cx="5486400" cy="566739"/>
          </a:xfrm>
        </p:spPr>
        <p:txBody>
          <a:bodyPr anchor="b"/>
          <a:lstStyle>
            <a:lvl1pPr algn="l">
              <a:defRPr sz="23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9" y="612776"/>
            <a:ext cx="5486400" cy="4114800"/>
          </a:xfrm>
        </p:spPr>
        <p:txBody>
          <a:bodyPr/>
          <a:lstStyle>
            <a:lvl1pPr marL="0" indent="0">
              <a:buNone/>
              <a:defRPr sz="3600"/>
            </a:lvl1pPr>
            <a:lvl2pPr marL="511897" indent="0">
              <a:buNone/>
              <a:defRPr sz="3100"/>
            </a:lvl2pPr>
            <a:lvl3pPr marL="1023794" indent="0">
              <a:buNone/>
              <a:defRPr sz="2700"/>
            </a:lvl3pPr>
            <a:lvl4pPr marL="1535691" indent="0">
              <a:buNone/>
              <a:defRPr sz="2300"/>
            </a:lvl4pPr>
            <a:lvl5pPr marL="2047587" indent="0">
              <a:buNone/>
              <a:defRPr sz="2300"/>
            </a:lvl5pPr>
            <a:lvl6pPr marL="2559485" indent="0">
              <a:buNone/>
              <a:defRPr sz="2300"/>
            </a:lvl6pPr>
            <a:lvl7pPr marL="3071382" indent="0">
              <a:buNone/>
              <a:defRPr sz="2300"/>
            </a:lvl7pPr>
            <a:lvl8pPr marL="3583278" indent="0">
              <a:buNone/>
              <a:defRPr sz="2300"/>
            </a:lvl8pPr>
            <a:lvl9pPr marL="4095175" indent="0">
              <a:buNone/>
              <a:defRPr sz="2300"/>
            </a:lvl9pPr>
          </a:lstStyle>
          <a:p>
            <a:pPr lvl="0"/>
            <a:endParaRPr lang="zh-TW" altLang="en-US" noProof="0" smtClean="0"/>
          </a:p>
        </p:txBody>
      </p:sp>
      <p:sp>
        <p:nvSpPr>
          <p:cNvPr id="4" name="文字版面配置區 3"/>
          <p:cNvSpPr>
            <a:spLocks noGrp="1"/>
          </p:cNvSpPr>
          <p:nvPr>
            <p:ph type="body" sz="half" idx="2"/>
          </p:nvPr>
        </p:nvSpPr>
        <p:spPr>
          <a:xfrm>
            <a:off x="1792289" y="5367339"/>
            <a:ext cx="5486400" cy="804863"/>
          </a:xfrm>
        </p:spPr>
        <p:txBody>
          <a:bodyPr/>
          <a:lstStyle>
            <a:lvl1pPr marL="0" indent="0">
              <a:buNone/>
              <a:defRPr sz="1600"/>
            </a:lvl1pPr>
            <a:lvl2pPr marL="511897" indent="0">
              <a:buNone/>
              <a:defRPr sz="1300"/>
            </a:lvl2pPr>
            <a:lvl3pPr marL="1023794" indent="0">
              <a:buNone/>
              <a:defRPr sz="1100"/>
            </a:lvl3pPr>
            <a:lvl4pPr marL="1535691" indent="0">
              <a:buNone/>
              <a:defRPr sz="1000"/>
            </a:lvl4pPr>
            <a:lvl5pPr marL="2047587" indent="0">
              <a:buNone/>
              <a:defRPr sz="1000"/>
            </a:lvl5pPr>
            <a:lvl6pPr marL="2559485" indent="0">
              <a:buNone/>
              <a:defRPr sz="1000"/>
            </a:lvl6pPr>
            <a:lvl7pPr marL="3071382" indent="0">
              <a:buNone/>
              <a:defRPr sz="1000"/>
            </a:lvl7pPr>
            <a:lvl8pPr marL="3583278" indent="0">
              <a:buNone/>
              <a:defRPr sz="1000"/>
            </a:lvl8pPr>
            <a:lvl9pPr marL="4095175" indent="0">
              <a:buNone/>
              <a:defRPr sz="1000"/>
            </a:lvl9pPr>
          </a:lstStyle>
          <a:p>
            <a:pPr lvl="0"/>
            <a:r>
              <a:rPr lang="zh-TW" altLang="en-US" smtClean="0"/>
              <a:t>按一下以編輯母片文字樣式</a:t>
            </a:r>
          </a:p>
        </p:txBody>
      </p:sp>
    </p:spTree>
    <p:extLst>
      <p:ext uri="{BB962C8B-B14F-4D97-AF65-F5344CB8AC3E}">
        <p14:creationId xmlns:p14="http://schemas.microsoft.com/office/powerpoint/2010/main" val="2024184647"/>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16142616"/>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6"/>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3" y="333376"/>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6404700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fld id="{90E56447-1975-41B7-A2B1-C1C4A42599D3}"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947782456"/>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25D3E0C4-5C3E-4AEC-B556-9ABEC79FF695}"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630630588"/>
      </p:ext>
    </p:extLst>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803AE687-04E8-4E16-BD84-C80FF9273AA1}"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839373973"/>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E474AFAB-C5A6-4790-8F77-7020F8A7DE1C}"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0383687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7F3E702D-3D02-4BCE-A0D2-0347F79E3E5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391938630"/>
      </p:ext>
    </p:extLst>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72C1266D-6875-46EA-9833-9B806AF0AA9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048445901"/>
      </p:ext>
    </p:extLst>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FC031552-55EE-4BE3-B939-32439D14E416}"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636888793"/>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35069703-2FE3-48AE-B898-AADAB6FCDA1E}"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584015361"/>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E80CFF73-0A35-4A10-9264-A176D4589BA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220194083"/>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D214051C-BD1A-4425-8746-531300CF7AE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67617643"/>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4963" y="333375"/>
            <a:ext cx="2074862" cy="57927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33375"/>
            <a:ext cx="6075363" cy="57927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67A3CB9E-E139-4DF6-AC05-B39BB8D08FF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937697951"/>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投影片編號版面配置區 3"/>
          <p:cNvSpPr>
            <a:spLocks noGrp="1"/>
          </p:cNvSpPr>
          <p:nvPr>
            <p:ph type="sldNum" sz="quarter" idx="10"/>
          </p:nvPr>
        </p:nvSpPr>
        <p:spPr/>
        <p:txBody>
          <a:bodyPr/>
          <a:lstStyle>
            <a:lvl1pPr algn="l" eaLnBrk="1" hangingPunct="1">
              <a:buFontTx/>
              <a:buNone/>
              <a:defRPr kumimoji="1"/>
            </a:lvl1pPr>
          </a:lstStyle>
          <a:p>
            <a:pPr>
              <a:defRPr/>
            </a:pPr>
            <a:fld id="{9CEFC491-46C1-4C77-900C-C1228C020CEE}"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94989709"/>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lgn="l" eaLnBrk="1" hangingPunct="1">
              <a:buFontTx/>
              <a:buNone/>
              <a:defRPr kumimoji="1"/>
            </a:lvl1pPr>
          </a:lstStyle>
          <a:p>
            <a:pPr>
              <a:defRPr/>
            </a:pPr>
            <a:fld id="{C00EEB39-F432-4E89-B610-E6679D92E01E}"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874615169"/>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投影片編號版面配置區 3"/>
          <p:cNvSpPr>
            <a:spLocks noGrp="1"/>
          </p:cNvSpPr>
          <p:nvPr>
            <p:ph type="sldNum" sz="quarter" idx="10"/>
          </p:nvPr>
        </p:nvSpPr>
        <p:spPr/>
        <p:txBody>
          <a:bodyPr/>
          <a:lstStyle>
            <a:lvl1pPr algn="l" eaLnBrk="1" hangingPunct="1">
              <a:buFontTx/>
              <a:buNone/>
              <a:defRPr kumimoji="1"/>
            </a:lvl1pPr>
          </a:lstStyle>
          <a:p>
            <a:pPr>
              <a:defRPr/>
            </a:pPr>
            <a:fld id="{5C2CA6AD-BAFD-47D6-B474-395FE4C3E4EF}"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41170144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0"/>
          </p:nvPr>
        </p:nvSpPr>
        <p:spPr/>
        <p:txBody>
          <a:bodyPr/>
          <a:lstStyle>
            <a:lvl1pPr algn="l" eaLnBrk="1" hangingPunct="1">
              <a:buFontTx/>
              <a:buNone/>
              <a:defRPr kumimoji="1"/>
            </a:lvl1pPr>
          </a:lstStyle>
          <a:p>
            <a:pPr>
              <a:defRPr/>
            </a:pPr>
            <a:fld id="{C8873DE4-124E-4D84-8903-CB5AC3E6815E}"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107583029"/>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6"/>
          <p:cNvSpPr>
            <a:spLocks noGrp="1"/>
          </p:cNvSpPr>
          <p:nvPr>
            <p:ph type="sldNum" sz="quarter" idx="10"/>
          </p:nvPr>
        </p:nvSpPr>
        <p:spPr/>
        <p:txBody>
          <a:bodyPr/>
          <a:lstStyle>
            <a:lvl1pPr algn="l" eaLnBrk="1" hangingPunct="1">
              <a:buFontTx/>
              <a:buNone/>
              <a:defRPr kumimoji="1"/>
            </a:lvl1pPr>
          </a:lstStyle>
          <a:p>
            <a:pPr>
              <a:defRPr/>
            </a:pPr>
            <a:fld id="{36CFE686-E6FF-461D-9BDF-B22199932B0C}"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329130883"/>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投影片編號版面配置區 2"/>
          <p:cNvSpPr>
            <a:spLocks noGrp="1"/>
          </p:cNvSpPr>
          <p:nvPr>
            <p:ph type="sldNum" sz="quarter" idx="10"/>
          </p:nvPr>
        </p:nvSpPr>
        <p:spPr/>
        <p:txBody>
          <a:bodyPr/>
          <a:lstStyle>
            <a:lvl1pPr algn="l" eaLnBrk="1" hangingPunct="1">
              <a:buFontTx/>
              <a:buNone/>
              <a:defRPr kumimoji="1"/>
            </a:lvl1pPr>
          </a:lstStyle>
          <a:p>
            <a:pPr>
              <a:defRPr/>
            </a:pPr>
            <a:fld id="{F0684953-D6F4-4A1B-99BF-AD51E74B9E31}"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470481265"/>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lgn="l" eaLnBrk="1" hangingPunct="1">
              <a:buFontTx/>
              <a:buNone/>
              <a:defRPr kumimoji="1"/>
            </a:lvl1pPr>
          </a:lstStyle>
          <a:p>
            <a:pPr>
              <a:defRPr/>
            </a:pPr>
            <a:fld id="{C5169686-714C-4099-9231-588A4558CEB8}"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43353972"/>
      </p:ext>
    </p:extLst>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4"/>
          <p:cNvSpPr>
            <a:spLocks noGrp="1"/>
          </p:cNvSpPr>
          <p:nvPr>
            <p:ph type="sldNum" sz="quarter" idx="10"/>
          </p:nvPr>
        </p:nvSpPr>
        <p:spPr/>
        <p:txBody>
          <a:bodyPr/>
          <a:lstStyle>
            <a:lvl1pPr algn="l" eaLnBrk="1" hangingPunct="1">
              <a:buFontTx/>
              <a:buNone/>
              <a:defRPr kumimoji="1"/>
            </a:lvl1pPr>
          </a:lstStyle>
          <a:p>
            <a:pPr>
              <a:defRPr/>
            </a:pPr>
            <a:fld id="{0C87C203-6142-4E23-8FC9-1BB684C0D9C7}"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373425510"/>
      </p:ext>
    </p:extLst>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sym typeface="Arial" pitchFamily="34" charset="0"/>
            </a:endParaRP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4"/>
          <p:cNvSpPr>
            <a:spLocks noGrp="1"/>
          </p:cNvSpPr>
          <p:nvPr>
            <p:ph type="sldNum" sz="quarter" idx="10"/>
          </p:nvPr>
        </p:nvSpPr>
        <p:spPr/>
        <p:txBody>
          <a:bodyPr/>
          <a:lstStyle>
            <a:lvl1pPr algn="l" eaLnBrk="1" hangingPunct="1">
              <a:buFontTx/>
              <a:buNone/>
              <a:defRPr kumimoji="1"/>
            </a:lvl1pPr>
          </a:lstStyle>
          <a:p>
            <a:pPr>
              <a:defRPr/>
            </a:pPr>
            <a:fld id="{A09D6A61-FC39-4128-87DE-0560EF1013D6}"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638187192"/>
      </p:ext>
    </p:extLst>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lgn="l" eaLnBrk="1" hangingPunct="1">
              <a:buFontTx/>
              <a:buNone/>
              <a:defRPr kumimoji="1"/>
            </a:lvl1pPr>
          </a:lstStyle>
          <a:p>
            <a:pPr>
              <a:defRPr/>
            </a:pPr>
            <a:fld id="{DC475510-04B0-4199-9653-F8DF78724C36}"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47119430"/>
      </p:ext>
    </p:extLst>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lgn="l" eaLnBrk="1" hangingPunct="1">
              <a:buFontTx/>
              <a:buNone/>
              <a:defRPr kumimoji="1"/>
            </a:lvl1pPr>
          </a:lstStyle>
          <a:p>
            <a:pPr>
              <a:defRPr/>
            </a:pPr>
            <a:fld id="{3ECAD91D-6D98-460E-926A-41050379F61D}" type="slidenum">
              <a:rPr lang="zh-TW" altLang="en-US"/>
              <a:pPr>
                <a:def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904579332"/>
      </p:ext>
    </p:extLst>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826899566"/>
      </p:ext>
    </p:extLst>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706803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332961481"/>
      </p:ext>
    </p:extLst>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13012049"/>
      </p:ext>
    </p:extLst>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25845825"/>
      </p:ext>
    </p:extLst>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483684260"/>
      </p:ext>
    </p:extLst>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640666"/>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349662543"/>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945712676"/>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08899842"/>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67877489"/>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dirty="0" smtClean="0"/>
              <a:t>按一下以編輯母片副標題樣式</a:t>
            </a:r>
            <a:endParaRPr lang="zh-TW" altLang="en-US" dirty="0"/>
          </a:p>
        </p:txBody>
      </p:sp>
    </p:spTree>
    <p:extLst>
      <p:ext uri="{BB962C8B-B14F-4D97-AF65-F5344CB8AC3E}">
        <p14:creationId xmlns:p14="http://schemas.microsoft.com/office/powerpoint/2010/main" val="3045123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3200"/>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91973503"/>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739201070"/>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43918543"/>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17719632"/>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3200"/>
            </a:lvl1pPr>
          </a:lstStyle>
          <a:p>
            <a:r>
              <a:rPr lang="zh-TW" altLang="en-US" dirty="0" smtClean="0"/>
              <a:t>按一下以編輯母片標題樣式</a:t>
            </a:r>
            <a:endParaRPr lang="zh-TW" altLang="en-US" dirty="0"/>
          </a:p>
        </p:txBody>
      </p:sp>
    </p:spTree>
    <p:extLst>
      <p:ext uri="{BB962C8B-B14F-4D97-AF65-F5344CB8AC3E}">
        <p14:creationId xmlns:p14="http://schemas.microsoft.com/office/powerpoint/2010/main" val="935620946"/>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080513"/>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715678342"/>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090875190"/>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99817493"/>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212703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206011418"/>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65554940"/>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872431299"/>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77903277"/>
      </p:ext>
    </p:extLst>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19958493"/>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89653789"/>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322792"/>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752431234"/>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85966401"/>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622267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40"/>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653523463"/>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fld id="{90E56447-1975-41B7-A2B1-C1C4A42599D3}"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982295432"/>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25D3E0C4-5C3E-4AEC-B556-9ABEC79FF695}"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86189157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803AE687-04E8-4E16-BD84-C80FF9273AA1}"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260727956"/>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E474AFAB-C5A6-4790-8F77-7020F8A7DE1C}"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465323846"/>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7F3E702D-3D02-4BCE-A0D2-0347F79E3E5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14782053"/>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72C1266D-6875-46EA-9833-9B806AF0AA9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349715745"/>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FC031552-55EE-4BE3-B939-32439D14E416}"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780814611"/>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35069703-2FE3-48AE-B898-AADAB6FCDA1E}"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85247437"/>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E80CFF73-0A35-4A10-9264-A176D4589BA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3570771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D214051C-BD1A-4425-8746-531300CF7AE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598548257"/>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4963" y="333375"/>
            <a:ext cx="2074862" cy="57927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33375"/>
            <a:ext cx="6075363" cy="57927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67A3CB9E-E139-4DF6-AC05-B39BB8D08FF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704484027"/>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fld id="{90E56447-1975-41B7-A2B1-C1C4A42599D3}"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831581733"/>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25D3E0C4-5C3E-4AEC-B556-9ABEC79FF695}"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847727605"/>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803AE687-04E8-4E16-BD84-C80FF9273AA1}"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494114982"/>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E474AFAB-C5A6-4790-8F77-7020F8A7DE1C}"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917066172"/>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7F3E702D-3D02-4BCE-A0D2-0347F79E3E5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4258481615"/>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72C1266D-6875-46EA-9833-9B806AF0AA9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028253167"/>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FC031552-55EE-4BE3-B939-32439D14E416}"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355516414"/>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35069703-2FE3-48AE-B898-AADAB6FCDA1E}"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4350227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9"/>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E80CFF73-0A35-4A10-9264-A176D4589BA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995354323"/>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D214051C-BD1A-4425-8746-531300CF7AE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4162379749"/>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4963" y="333375"/>
            <a:ext cx="2074862" cy="57927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33375"/>
            <a:ext cx="6075363" cy="57927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67A3CB9E-E139-4DF6-AC05-B39BB8D08FF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010675062"/>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fld id="{90E56447-1975-41B7-A2B1-C1C4A42599D3}"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375904617"/>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25D3E0C4-5C3E-4AEC-B556-9ABEC79FF695}"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903082155"/>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803AE687-04E8-4E16-BD84-C80FF9273AA1}"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4091213949"/>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E474AFAB-C5A6-4790-8F77-7020F8A7DE1C}"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639024827"/>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7F3E702D-3D02-4BCE-A0D2-0347F79E3E5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367971175"/>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72C1266D-6875-46EA-9833-9B806AF0AA9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316463431"/>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FC031552-55EE-4BE3-B939-32439D14E416}"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74233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Rectangle 6"/>
          <p:cNvSpPr/>
          <p:nvPr userDrawn="1"/>
        </p:nvSpPr>
        <p:spPr>
          <a:xfrm>
            <a:off x="1006475" y="0"/>
            <a:ext cx="2773363" cy="1025525"/>
          </a:xfrm>
          <a:prstGeom prst="rect">
            <a:avLst/>
          </a:prstGeom>
          <a:gradFill flip="none" rotWithShape="1">
            <a:gsLst>
              <a:gs pos="100000">
                <a:schemeClr val="bg1"/>
              </a:gs>
              <a:gs pos="0">
                <a:schemeClr val="bg1">
                  <a:lumMod val="7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ltLang="zh-TW" dirty="0">
              <a:solidFill>
                <a:srgbClr val="FFFFFF"/>
              </a:solidFill>
              <a:ea typeface="MS PGothic" pitchFamily="34" charset="-128"/>
            </a:endParaRPr>
          </a:p>
        </p:txBody>
      </p:sp>
      <p:sp>
        <p:nvSpPr>
          <p:cNvPr id="4" name="Rectangle 7"/>
          <p:cNvSpPr/>
          <p:nvPr userDrawn="1"/>
        </p:nvSpPr>
        <p:spPr>
          <a:xfrm>
            <a:off x="0" y="0"/>
            <a:ext cx="935038" cy="1025525"/>
          </a:xfrm>
          <a:prstGeom prst="rect">
            <a:avLst/>
          </a:prstGeom>
          <a:solidFill>
            <a:srgbClr val="6FC6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tLang="zh-TW" dirty="0">
              <a:solidFill>
                <a:srgbClr val="FFFFFF"/>
              </a:solidFill>
              <a:ea typeface="MS PGothic" pitchFamily="34" charset="-128"/>
            </a:endParaRPr>
          </a:p>
        </p:txBody>
      </p:sp>
      <p:sp>
        <p:nvSpPr>
          <p:cNvPr id="7" name="Title 1"/>
          <p:cNvSpPr>
            <a:spLocks noGrp="1"/>
          </p:cNvSpPr>
          <p:nvPr>
            <p:ph type="title"/>
          </p:nvPr>
        </p:nvSpPr>
        <p:spPr>
          <a:xfrm>
            <a:off x="1022920" y="332656"/>
            <a:ext cx="7293496" cy="1368152"/>
          </a:xfrm>
          <a:prstGeom prst="rect">
            <a:avLst/>
          </a:prstGeom>
        </p:spPr>
        <p:txBody>
          <a:bodyPr/>
          <a:lstStyle>
            <a:lvl1pPr algn="l">
              <a:lnSpc>
                <a:spcPts val="5200"/>
              </a:lnSpc>
              <a:defRPr sz="4000">
                <a:latin typeface="+mj-ea"/>
                <a:ea typeface="+mj-ea"/>
                <a:cs typeface="Gill Sans MT"/>
              </a:defRPr>
            </a:lvl1pPr>
          </a:lstStyle>
          <a:p>
            <a:r>
              <a:rPr lang="en-US" dirty="0" smtClean="0"/>
              <a:t>Click to edit Master title style</a:t>
            </a:r>
            <a:endParaRPr lang="en-US" dirty="0"/>
          </a:p>
        </p:txBody>
      </p:sp>
      <p:sp>
        <p:nvSpPr>
          <p:cNvPr id="5" name="投影片編號版面配置區 5"/>
          <p:cNvSpPr>
            <a:spLocks noGrp="1"/>
          </p:cNvSpPr>
          <p:nvPr>
            <p:ph type="sldNum" sz="quarter" idx="10"/>
          </p:nvPr>
        </p:nvSpPr>
        <p:spPr>
          <a:xfrm>
            <a:off x="61913" y="6453188"/>
            <a:ext cx="1054100" cy="365125"/>
          </a:xfrm>
          <a:prstGeom prst="rect">
            <a:avLst/>
          </a:prstGeom>
        </p:spPr>
        <p:txBody>
          <a:bodyPr/>
          <a:lstStyle>
            <a:lvl1pPr algn="l">
              <a:defRPr>
                <a:solidFill>
                  <a:srgbClr val="376092"/>
                </a:solidFill>
              </a:defRPr>
            </a:lvl1pPr>
          </a:lstStyle>
          <a:p>
            <a:pPr>
              <a:defRPr/>
            </a:pPr>
            <a:fld id="{33E2AA92-9196-4DAD-87BB-686E03117A82}" type="slidenum">
              <a:rPr lang="zh-TW" altLang="en-US">
                <a:latin typeface="Garamond" pitchFamily="18" charset="0"/>
                <a:ea typeface="新細明體" pitchFamily="18" charset="-120"/>
              </a:rPr>
              <a:pPr>
                <a:defRPr/>
              </a:pPr>
              <a:t>‹#›</a:t>
            </a:fld>
            <a:endParaRPr lang="zh-TW" altLang="en-US">
              <a:latin typeface="Garamond" pitchFamily="18" charset="0"/>
              <a:ea typeface="新細明體" pitchFamily="18" charset="-120"/>
            </a:endParaRPr>
          </a:p>
        </p:txBody>
      </p:sp>
    </p:spTree>
    <p:extLst>
      <p:ext uri="{BB962C8B-B14F-4D97-AF65-F5344CB8AC3E}">
        <p14:creationId xmlns:p14="http://schemas.microsoft.com/office/powerpoint/2010/main" val="425024867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35069703-2FE3-48AE-B898-AADAB6FCDA1E}"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31573587"/>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E80CFF73-0A35-4A10-9264-A176D4589BA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117677033"/>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D214051C-BD1A-4425-8746-531300CF7AE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562268944"/>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4963" y="333375"/>
            <a:ext cx="2074862" cy="57927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33375"/>
            <a:ext cx="6075363" cy="57927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67A3CB9E-E139-4DF6-AC05-B39BB8D08FF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004500755"/>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fld id="{90E56447-1975-41B7-A2B1-C1C4A42599D3}"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634817305"/>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25D3E0C4-5C3E-4AEC-B556-9ABEC79FF695}"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188658944"/>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803AE687-04E8-4E16-BD84-C80FF9273AA1}"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964695989"/>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93800"/>
            <a:ext cx="4038600" cy="4932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E474AFAB-C5A6-4790-8F77-7020F8A7DE1C}"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365767329"/>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7F3E702D-3D02-4BCE-A0D2-0347F79E3E5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452317059"/>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72C1266D-6875-46EA-9833-9B806AF0AA9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21741896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7"/>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3" y="153511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FC031552-55EE-4BE3-B939-32439D14E416}"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819253294"/>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35069703-2FE3-48AE-B898-AADAB6FCDA1E}"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1190228597"/>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E80CFF73-0A35-4A10-9264-A176D4589BA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3552711732"/>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D214051C-BD1A-4425-8746-531300CF7AE2}"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799462727"/>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4963" y="333375"/>
            <a:ext cx="2074862" cy="57927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33375"/>
            <a:ext cx="6075363" cy="57927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67A3CB9E-E139-4DF6-AC05-B39BB8D08FF7}" type="slidenum">
              <a:rPr lang="zh-CN" altLang="en-US">
                <a:solidFill>
                  <a:srgbClr val="000099"/>
                </a:solidFill>
              </a:rPr>
              <a:pPr/>
              <a:t>‹#›</a:t>
            </a:fld>
            <a:endParaRPr lang="en-US" sz="1800" b="0" dirty="0">
              <a:solidFill>
                <a:srgbClr val="FFFFFF"/>
              </a:solidFill>
              <a:latin typeface="Garamond" pitchFamily="18" charset="0"/>
            </a:endParaRPr>
          </a:p>
        </p:txBody>
      </p:sp>
    </p:spTree>
    <p:extLst>
      <p:ext uri="{BB962C8B-B14F-4D97-AF65-F5344CB8AC3E}">
        <p14:creationId xmlns:p14="http://schemas.microsoft.com/office/powerpoint/2010/main" val="864023346"/>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30"/>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4107619174"/>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663290094"/>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887366910"/>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16438941"/>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7"/>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66836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551353915"/>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37287"/>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49"/>
            <a:ext cx="3008313" cy="1162051"/>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144572238"/>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1"/>
            <a:ext cx="5486400" cy="566739"/>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708733915"/>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18493649"/>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4" y="333375"/>
            <a:ext cx="6075363" cy="57927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053787"/>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77049291"/>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32"/>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97149823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84747996"/>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6499189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05832091"/>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9"/>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34667562"/>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141352427"/>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180537"/>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10" y="273049"/>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10"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659613427"/>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1"/>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475223506"/>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69246002"/>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6"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79750981"/>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34"/>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3167" indent="0" algn="ctr">
              <a:buNone/>
              <a:defRPr/>
            </a:lvl2pPr>
            <a:lvl3pPr marL="906325" indent="0" algn="ctr">
              <a:buNone/>
              <a:defRPr/>
            </a:lvl3pPr>
            <a:lvl4pPr marL="1359489" indent="0" algn="ctr">
              <a:buNone/>
              <a:defRPr/>
            </a:lvl4pPr>
            <a:lvl5pPr marL="1812648" indent="0" algn="ctr">
              <a:buNone/>
              <a:defRPr/>
            </a:lvl5pPr>
            <a:lvl6pPr marL="2265813" indent="0" algn="ctr">
              <a:buNone/>
              <a:defRPr/>
            </a:lvl6pPr>
            <a:lvl7pPr marL="2718978" indent="0" algn="ctr">
              <a:buNone/>
              <a:defRPr/>
            </a:lvl7pPr>
            <a:lvl8pPr marL="3172144" indent="0" algn="ctr">
              <a:buNone/>
              <a:defRPr/>
            </a:lvl8pPr>
            <a:lvl9pPr marL="3625306" indent="0" algn="ctr">
              <a:buNone/>
              <a:defRPr/>
            </a:lvl9pPr>
          </a:lstStyle>
          <a:p>
            <a:r>
              <a:rPr lang="zh-TW" altLang="en-US"/>
              <a:t>按一下以編輯母片副標題樣式</a:t>
            </a:r>
          </a:p>
        </p:txBody>
      </p:sp>
    </p:spTree>
    <p:extLst>
      <p:ext uri="{BB962C8B-B14F-4D97-AF65-F5344CB8AC3E}">
        <p14:creationId xmlns:p14="http://schemas.microsoft.com/office/powerpoint/2010/main" val="4106951909"/>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0308950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5" y="273056"/>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5"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11"/>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74"/>
            <a:ext cx="7772400" cy="1500187"/>
          </a:xfrm>
        </p:spPr>
        <p:txBody>
          <a:bodyPr anchor="b"/>
          <a:lstStyle>
            <a:lvl1pPr marL="0" indent="0">
              <a:buNone/>
              <a:defRPr sz="2000"/>
            </a:lvl1pPr>
            <a:lvl2pPr marL="453167" indent="0">
              <a:buNone/>
              <a:defRPr sz="1800"/>
            </a:lvl2pPr>
            <a:lvl3pPr marL="906325" indent="0">
              <a:buNone/>
              <a:defRPr sz="1600"/>
            </a:lvl3pPr>
            <a:lvl4pPr marL="1359489" indent="0">
              <a:buNone/>
              <a:defRPr sz="1400"/>
            </a:lvl4pPr>
            <a:lvl5pPr marL="1812648" indent="0">
              <a:buNone/>
              <a:defRPr sz="1400"/>
            </a:lvl5pPr>
            <a:lvl6pPr marL="2265813" indent="0">
              <a:buNone/>
              <a:defRPr sz="1400"/>
            </a:lvl6pPr>
            <a:lvl7pPr marL="2718978" indent="0">
              <a:buNone/>
              <a:defRPr sz="1400"/>
            </a:lvl7pPr>
            <a:lvl8pPr marL="3172144" indent="0">
              <a:buNone/>
              <a:defRPr sz="1400"/>
            </a:lvl8pPr>
            <a:lvl9pPr marL="3625306"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716490192"/>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9917375"/>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6"/>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74"/>
            <a:ext cx="4040188" cy="639763"/>
          </a:xfrm>
        </p:spPr>
        <p:txBody>
          <a:bodyPr anchor="b"/>
          <a:lstStyle>
            <a:lvl1pPr marL="0" indent="0">
              <a:buNone/>
              <a:defRPr sz="2400" b="1"/>
            </a:lvl1pPr>
            <a:lvl2pPr marL="453167" indent="0">
              <a:buNone/>
              <a:defRPr sz="2000" b="1"/>
            </a:lvl2pPr>
            <a:lvl3pPr marL="906325" indent="0">
              <a:buNone/>
              <a:defRPr sz="1800" b="1"/>
            </a:lvl3pPr>
            <a:lvl4pPr marL="1359489" indent="0">
              <a:buNone/>
              <a:defRPr sz="1600" b="1"/>
            </a:lvl4pPr>
            <a:lvl5pPr marL="1812648" indent="0">
              <a:buNone/>
              <a:defRPr sz="1600" b="1"/>
            </a:lvl5pPr>
            <a:lvl6pPr marL="2265813" indent="0">
              <a:buNone/>
              <a:defRPr sz="1600" b="1"/>
            </a:lvl6pPr>
            <a:lvl7pPr marL="2718978" indent="0">
              <a:buNone/>
              <a:defRPr sz="1600" b="1"/>
            </a:lvl7pPr>
            <a:lvl8pPr marL="3172144" indent="0">
              <a:buNone/>
              <a:defRPr sz="1600" b="1"/>
            </a:lvl8pPr>
            <a:lvl9pPr marL="3625306"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93"/>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94" y="1535174"/>
            <a:ext cx="4041775" cy="639763"/>
          </a:xfrm>
        </p:spPr>
        <p:txBody>
          <a:bodyPr anchor="b"/>
          <a:lstStyle>
            <a:lvl1pPr marL="0" indent="0">
              <a:buNone/>
              <a:defRPr sz="2400" b="1"/>
            </a:lvl1pPr>
            <a:lvl2pPr marL="453167" indent="0">
              <a:buNone/>
              <a:defRPr sz="2000" b="1"/>
            </a:lvl2pPr>
            <a:lvl3pPr marL="906325" indent="0">
              <a:buNone/>
              <a:defRPr sz="1800" b="1"/>
            </a:lvl3pPr>
            <a:lvl4pPr marL="1359489" indent="0">
              <a:buNone/>
              <a:defRPr sz="1600" b="1"/>
            </a:lvl4pPr>
            <a:lvl5pPr marL="1812648" indent="0">
              <a:buNone/>
              <a:defRPr sz="1600" b="1"/>
            </a:lvl5pPr>
            <a:lvl6pPr marL="2265813" indent="0">
              <a:buNone/>
              <a:defRPr sz="1600" b="1"/>
            </a:lvl6pPr>
            <a:lvl7pPr marL="2718978" indent="0">
              <a:buNone/>
              <a:defRPr sz="1600" b="1"/>
            </a:lvl7pPr>
            <a:lvl8pPr marL="3172144" indent="0">
              <a:buNone/>
              <a:defRPr sz="1600" b="1"/>
            </a:lvl8pPr>
            <a:lvl9pPr marL="3625306"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94" y="2174893"/>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70162474"/>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864141962"/>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567558"/>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63" y="273049"/>
            <a:ext cx="3008313" cy="1162051"/>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12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63" y="1435104"/>
            <a:ext cx="3008313" cy="4691063"/>
          </a:xfrm>
        </p:spPr>
        <p:txBody>
          <a:bodyPr/>
          <a:lstStyle>
            <a:lvl1pPr marL="0" indent="0">
              <a:buNone/>
              <a:defRPr sz="1400"/>
            </a:lvl1pPr>
            <a:lvl2pPr marL="453167" indent="0">
              <a:buNone/>
              <a:defRPr sz="1200"/>
            </a:lvl2pPr>
            <a:lvl3pPr marL="906325" indent="0">
              <a:buNone/>
              <a:defRPr sz="1000"/>
            </a:lvl3pPr>
            <a:lvl4pPr marL="1359489" indent="0">
              <a:buNone/>
              <a:defRPr sz="900"/>
            </a:lvl4pPr>
            <a:lvl5pPr marL="1812648" indent="0">
              <a:buNone/>
              <a:defRPr sz="900"/>
            </a:lvl5pPr>
            <a:lvl6pPr marL="2265813" indent="0">
              <a:buNone/>
              <a:defRPr sz="900"/>
            </a:lvl6pPr>
            <a:lvl7pPr marL="2718978" indent="0">
              <a:buNone/>
              <a:defRPr sz="900"/>
            </a:lvl7pPr>
            <a:lvl8pPr marL="3172144" indent="0">
              <a:buNone/>
              <a:defRPr sz="900"/>
            </a:lvl8pPr>
            <a:lvl9pPr marL="3625306"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635535592"/>
      </p:ext>
    </p:extLst>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62"/>
            <a:ext cx="5486400" cy="566739"/>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3167" indent="0">
              <a:buNone/>
              <a:defRPr sz="2800"/>
            </a:lvl2pPr>
            <a:lvl3pPr marL="906325" indent="0">
              <a:buNone/>
              <a:defRPr sz="2400"/>
            </a:lvl3pPr>
            <a:lvl4pPr marL="1359489" indent="0">
              <a:buNone/>
              <a:defRPr sz="2000"/>
            </a:lvl4pPr>
            <a:lvl5pPr marL="1812648" indent="0">
              <a:buNone/>
              <a:defRPr sz="2000"/>
            </a:lvl5pPr>
            <a:lvl6pPr marL="2265813" indent="0">
              <a:buNone/>
              <a:defRPr sz="2000"/>
            </a:lvl6pPr>
            <a:lvl7pPr marL="2718978" indent="0">
              <a:buNone/>
              <a:defRPr sz="2000"/>
            </a:lvl7pPr>
            <a:lvl8pPr marL="3172144" indent="0">
              <a:buNone/>
              <a:defRPr sz="2000"/>
            </a:lvl8pPr>
            <a:lvl9pPr marL="3625306"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46"/>
            <a:ext cx="5486400" cy="804863"/>
          </a:xfrm>
        </p:spPr>
        <p:txBody>
          <a:bodyPr/>
          <a:lstStyle>
            <a:lvl1pPr marL="0" indent="0">
              <a:buNone/>
              <a:defRPr sz="1400"/>
            </a:lvl1pPr>
            <a:lvl2pPr marL="453167" indent="0">
              <a:buNone/>
              <a:defRPr sz="1200"/>
            </a:lvl2pPr>
            <a:lvl3pPr marL="906325" indent="0">
              <a:buNone/>
              <a:defRPr sz="1000"/>
            </a:lvl3pPr>
            <a:lvl4pPr marL="1359489" indent="0">
              <a:buNone/>
              <a:defRPr sz="900"/>
            </a:lvl4pPr>
            <a:lvl5pPr marL="1812648" indent="0">
              <a:buNone/>
              <a:defRPr sz="900"/>
            </a:lvl5pPr>
            <a:lvl6pPr marL="2265813" indent="0">
              <a:buNone/>
              <a:defRPr sz="900"/>
            </a:lvl6pPr>
            <a:lvl7pPr marL="2718978" indent="0">
              <a:buNone/>
              <a:defRPr sz="900"/>
            </a:lvl7pPr>
            <a:lvl8pPr marL="3172144" indent="0">
              <a:buNone/>
              <a:defRPr sz="900"/>
            </a:lvl8pPr>
            <a:lvl9pPr marL="3625306"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68960760"/>
      </p:ext>
    </p:extLst>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04837182"/>
      </p:ext>
    </p:extLst>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90"/>
            <a:ext cx="2074862" cy="57927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5" y="333390"/>
            <a:ext cx="6075363" cy="57927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71296721"/>
      </p:ext>
    </p:extLst>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79"/>
            <a:ext cx="874014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95441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9"/>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50"/>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266153"/>
      </p:ext>
    </p:extLst>
  </p:cSld>
  <p:clrMapOvr>
    <a:masterClrMapping/>
  </p:clrMapOvr>
  <p:transition>
    <p:fade/>
  </p:transition>
</p:sldLayout>
</file>

<file path=ppt/slideLayouts/slideLayout125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34"/>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3167" indent="0" algn="ctr">
              <a:buNone/>
              <a:defRPr/>
            </a:lvl2pPr>
            <a:lvl3pPr marL="906325" indent="0" algn="ctr">
              <a:buNone/>
              <a:defRPr/>
            </a:lvl3pPr>
            <a:lvl4pPr marL="1359489" indent="0" algn="ctr">
              <a:buNone/>
              <a:defRPr/>
            </a:lvl4pPr>
            <a:lvl5pPr marL="1812648" indent="0" algn="ctr">
              <a:buNone/>
              <a:defRPr/>
            </a:lvl5pPr>
            <a:lvl6pPr marL="2265813" indent="0" algn="ctr">
              <a:buNone/>
              <a:defRPr/>
            </a:lvl6pPr>
            <a:lvl7pPr marL="2718978" indent="0" algn="ctr">
              <a:buNone/>
              <a:defRPr/>
            </a:lvl7pPr>
            <a:lvl8pPr marL="3172144" indent="0" algn="ctr">
              <a:buNone/>
              <a:defRPr/>
            </a:lvl8pPr>
            <a:lvl9pPr marL="3625306" indent="0" algn="ctr">
              <a:buNone/>
              <a:defRPr/>
            </a:lvl9pPr>
          </a:lstStyle>
          <a:p>
            <a:r>
              <a:rPr lang="zh-TW" altLang="en-US"/>
              <a:t>按一下以編輯母片副標題樣式</a:t>
            </a:r>
          </a:p>
        </p:txBody>
      </p:sp>
    </p:spTree>
    <p:extLst>
      <p:ext uri="{BB962C8B-B14F-4D97-AF65-F5344CB8AC3E}">
        <p14:creationId xmlns:p14="http://schemas.microsoft.com/office/powerpoint/2010/main" val="3323934249"/>
      </p:ext>
    </p:extLst>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88225599"/>
      </p:ext>
    </p:extLst>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11"/>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74"/>
            <a:ext cx="7772400" cy="1500187"/>
          </a:xfrm>
        </p:spPr>
        <p:txBody>
          <a:bodyPr anchor="b"/>
          <a:lstStyle>
            <a:lvl1pPr marL="0" indent="0">
              <a:buNone/>
              <a:defRPr sz="2000"/>
            </a:lvl1pPr>
            <a:lvl2pPr marL="453167" indent="0">
              <a:buNone/>
              <a:defRPr sz="1800"/>
            </a:lvl2pPr>
            <a:lvl3pPr marL="906325" indent="0">
              <a:buNone/>
              <a:defRPr sz="1600"/>
            </a:lvl3pPr>
            <a:lvl4pPr marL="1359489" indent="0">
              <a:buNone/>
              <a:defRPr sz="1400"/>
            </a:lvl4pPr>
            <a:lvl5pPr marL="1812648" indent="0">
              <a:buNone/>
              <a:defRPr sz="1400"/>
            </a:lvl5pPr>
            <a:lvl6pPr marL="2265813" indent="0">
              <a:buNone/>
              <a:defRPr sz="1400"/>
            </a:lvl6pPr>
            <a:lvl7pPr marL="2718978" indent="0">
              <a:buNone/>
              <a:defRPr sz="1400"/>
            </a:lvl7pPr>
            <a:lvl8pPr marL="3172144" indent="0">
              <a:buNone/>
              <a:defRPr sz="1400"/>
            </a:lvl8pPr>
            <a:lvl9pPr marL="3625306"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777103428"/>
      </p:ext>
    </p:extLst>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4705032"/>
      </p:ext>
    </p:extLst>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6"/>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74"/>
            <a:ext cx="4040188" cy="639763"/>
          </a:xfrm>
        </p:spPr>
        <p:txBody>
          <a:bodyPr anchor="b"/>
          <a:lstStyle>
            <a:lvl1pPr marL="0" indent="0">
              <a:buNone/>
              <a:defRPr sz="2400" b="1"/>
            </a:lvl1pPr>
            <a:lvl2pPr marL="453167" indent="0">
              <a:buNone/>
              <a:defRPr sz="2000" b="1"/>
            </a:lvl2pPr>
            <a:lvl3pPr marL="906325" indent="0">
              <a:buNone/>
              <a:defRPr sz="1800" b="1"/>
            </a:lvl3pPr>
            <a:lvl4pPr marL="1359489" indent="0">
              <a:buNone/>
              <a:defRPr sz="1600" b="1"/>
            </a:lvl4pPr>
            <a:lvl5pPr marL="1812648" indent="0">
              <a:buNone/>
              <a:defRPr sz="1600" b="1"/>
            </a:lvl5pPr>
            <a:lvl6pPr marL="2265813" indent="0">
              <a:buNone/>
              <a:defRPr sz="1600" b="1"/>
            </a:lvl6pPr>
            <a:lvl7pPr marL="2718978" indent="0">
              <a:buNone/>
              <a:defRPr sz="1600" b="1"/>
            </a:lvl7pPr>
            <a:lvl8pPr marL="3172144" indent="0">
              <a:buNone/>
              <a:defRPr sz="1600" b="1"/>
            </a:lvl8pPr>
            <a:lvl9pPr marL="3625306"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93"/>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94" y="1535174"/>
            <a:ext cx="4041775" cy="639763"/>
          </a:xfrm>
        </p:spPr>
        <p:txBody>
          <a:bodyPr anchor="b"/>
          <a:lstStyle>
            <a:lvl1pPr marL="0" indent="0">
              <a:buNone/>
              <a:defRPr sz="2400" b="1"/>
            </a:lvl1pPr>
            <a:lvl2pPr marL="453167" indent="0">
              <a:buNone/>
              <a:defRPr sz="2000" b="1"/>
            </a:lvl2pPr>
            <a:lvl3pPr marL="906325" indent="0">
              <a:buNone/>
              <a:defRPr sz="1800" b="1"/>
            </a:lvl3pPr>
            <a:lvl4pPr marL="1359489" indent="0">
              <a:buNone/>
              <a:defRPr sz="1600" b="1"/>
            </a:lvl4pPr>
            <a:lvl5pPr marL="1812648" indent="0">
              <a:buNone/>
              <a:defRPr sz="1600" b="1"/>
            </a:lvl5pPr>
            <a:lvl6pPr marL="2265813" indent="0">
              <a:buNone/>
              <a:defRPr sz="1600" b="1"/>
            </a:lvl6pPr>
            <a:lvl7pPr marL="2718978" indent="0">
              <a:buNone/>
              <a:defRPr sz="1600" b="1"/>
            </a:lvl7pPr>
            <a:lvl8pPr marL="3172144" indent="0">
              <a:buNone/>
              <a:defRPr sz="1600" b="1"/>
            </a:lvl8pPr>
            <a:lvl9pPr marL="3625306"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94" y="2174893"/>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343756042"/>
      </p:ext>
    </p:extLst>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852902970"/>
      </p:ext>
    </p:extLst>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302980"/>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63" y="273049"/>
            <a:ext cx="3008313" cy="1162051"/>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12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63" y="1435104"/>
            <a:ext cx="3008313" cy="4691063"/>
          </a:xfrm>
        </p:spPr>
        <p:txBody>
          <a:bodyPr/>
          <a:lstStyle>
            <a:lvl1pPr marL="0" indent="0">
              <a:buNone/>
              <a:defRPr sz="1400"/>
            </a:lvl1pPr>
            <a:lvl2pPr marL="453167" indent="0">
              <a:buNone/>
              <a:defRPr sz="1200"/>
            </a:lvl2pPr>
            <a:lvl3pPr marL="906325" indent="0">
              <a:buNone/>
              <a:defRPr sz="1000"/>
            </a:lvl3pPr>
            <a:lvl4pPr marL="1359489" indent="0">
              <a:buNone/>
              <a:defRPr sz="900"/>
            </a:lvl4pPr>
            <a:lvl5pPr marL="1812648" indent="0">
              <a:buNone/>
              <a:defRPr sz="900"/>
            </a:lvl5pPr>
            <a:lvl6pPr marL="2265813" indent="0">
              <a:buNone/>
              <a:defRPr sz="900"/>
            </a:lvl6pPr>
            <a:lvl7pPr marL="2718978" indent="0">
              <a:buNone/>
              <a:defRPr sz="900"/>
            </a:lvl7pPr>
            <a:lvl8pPr marL="3172144" indent="0">
              <a:buNone/>
              <a:defRPr sz="900"/>
            </a:lvl8pPr>
            <a:lvl9pPr marL="3625306"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694022990"/>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62"/>
            <a:ext cx="5486400" cy="566739"/>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3167" indent="0">
              <a:buNone/>
              <a:defRPr sz="2800"/>
            </a:lvl2pPr>
            <a:lvl3pPr marL="906325" indent="0">
              <a:buNone/>
              <a:defRPr sz="2400"/>
            </a:lvl3pPr>
            <a:lvl4pPr marL="1359489" indent="0">
              <a:buNone/>
              <a:defRPr sz="2000"/>
            </a:lvl4pPr>
            <a:lvl5pPr marL="1812648" indent="0">
              <a:buNone/>
              <a:defRPr sz="2000"/>
            </a:lvl5pPr>
            <a:lvl6pPr marL="2265813" indent="0">
              <a:buNone/>
              <a:defRPr sz="2000"/>
            </a:lvl6pPr>
            <a:lvl7pPr marL="2718978" indent="0">
              <a:buNone/>
              <a:defRPr sz="2000"/>
            </a:lvl7pPr>
            <a:lvl8pPr marL="3172144" indent="0">
              <a:buNone/>
              <a:defRPr sz="2000"/>
            </a:lvl8pPr>
            <a:lvl9pPr marL="3625306"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46"/>
            <a:ext cx="5486400" cy="804863"/>
          </a:xfrm>
        </p:spPr>
        <p:txBody>
          <a:bodyPr/>
          <a:lstStyle>
            <a:lvl1pPr marL="0" indent="0">
              <a:buNone/>
              <a:defRPr sz="1400"/>
            </a:lvl1pPr>
            <a:lvl2pPr marL="453167" indent="0">
              <a:buNone/>
              <a:defRPr sz="1200"/>
            </a:lvl2pPr>
            <a:lvl3pPr marL="906325" indent="0">
              <a:buNone/>
              <a:defRPr sz="1000"/>
            </a:lvl3pPr>
            <a:lvl4pPr marL="1359489" indent="0">
              <a:buNone/>
              <a:defRPr sz="900"/>
            </a:lvl4pPr>
            <a:lvl5pPr marL="1812648" indent="0">
              <a:buNone/>
              <a:defRPr sz="900"/>
            </a:lvl5pPr>
            <a:lvl6pPr marL="2265813" indent="0">
              <a:buNone/>
              <a:defRPr sz="900"/>
            </a:lvl6pPr>
            <a:lvl7pPr marL="2718978" indent="0">
              <a:buNone/>
              <a:defRPr sz="900"/>
            </a:lvl7pPr>
            <a:lvl8pPr marL="3172144" indent="0">
              <a:buNone/>
              <a:defRPr sz="900"/>
            </a:lvl8pPr>
            <a:lvl9pPr marL="3625306"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4347399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60700106"/>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90"/>
            <a:ext cx="2074862" cy="57927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5" y="333390"/>
            <a:ext cx="6075363" cy="57927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46377259"/>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6"/>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975264721"/>
      </p:ext>
    </p:extLst>
  </p:cSld>
  <p:clrMapOvr>
    <a:masterClrMapping/>
  </p:clrMapOvr>
  <p:transition spd="med" advTm="5000">
    <p:fade/>
  </p:transition>
</p:sldLayout>
</file>

<file path=ppt/slideLayouts/slideLayout126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2" y="111304"/>
            <a:ext cx="8277225" cy="692151"/>
          </a:xfrm>
        </p:spPr>
        <p:txBody>
          <a:bodyPr/>
          <a:lstStyle>
            <a:lvl1pPr>
              <a:defRPr sz="2800" baseline="0">
                <a:solidFill>
                  <a:srgbClr val="333399"/>
                </a:solidFill>
                <a:latin typeface="Arial" pitchFamily="34" charset="0"/>
                <a:ea typeface="標楷體" pitchFamily="65"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04498222"/>
      </p:ext>
    </p:extLst>
  </p:cSld>
  <p:clrMapOvr>
    <a:masterClrMapping/>
  </p:clrMapOvr>
  <p:transition spd="med" advTm="5000">
    <p:fade/>
  </p:transition>
</p:sldLayout>
</file>

<file path=ppt/slideLayouts/slideLayout126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903873454"/>
      </p:ext>
    </p:extLst>
  </p:cSld>
  <p:clrMapOvr>
    <a:masterClrMapping/>
  </p:clrMapOvr>
  <p:transition spd="med" advTm="5000">
    <p:fade/>
  </p:transition>
</p:sldLayout>
</file>

<file path=ppt/slideLayouts/slideLayout126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071996"/>
      </p:ext>
    </p:extLst>
  </p:cSld>
  <p:clrMapOvr>
    <a:masterClrMapping/>
  </p:clrMapOvr>
  <p:transition spd="med" advTm="5000">
    <p:fade/>
  </p:transition>
</p:sldLayout>
</file>

<file path=ppt/slideLayouts/slideLayout126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9"/>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29362350"/>
      </p:ext>
    </p:extLst>
  </p:cSld>
  <p:clrMapOvr>
    <a:masterClrMapping/>
  </p:clrMapOvr>
  <p:transition spd="med" advTm="5000">
    <p:fade/>
  </p:transition>
</p:sldLayout>
</file>

<file path=ppt/slideLayouts/slideLayout126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918098309"/>
      </p:ext>
    </p:extLst>
  </p:cSld>
  <p:clrMapOvr>
    <a:masterClrMapping/>
  </p:clrMapOvr>
  <p:transition spd="med" advTm="5000">
    <p:fade/>
  </p:transition>
</p:sldLayout>
</file>

<file path=ppt/slideLayouts/slideLayout12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211163"/>
      </p:ext>
    </p:extLst>
  </p:cSld>
  <p:clrMapOvr>
    <a:masterClrMapping/>
  </p:clrMapOvr>
  <p:transition spd="med" advTm="5000">
    <p:fade/>
  </p:transition>
</p:sldLayout>
</file>

<file path=ppt/slideLayouts/slideLayout126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49"/>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833871721"/>
      </p:ext>
    </p:extLst>
  </p:cSld>
  <p:clrMapOvr>
    <a:masterClrMapping/>
  </p:clrMapOvr>
  <p:transition spd="med" advTm="5000">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4"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244794712"/>
      </p:ext>
    </p:extLst>
  </p:cSld>
  <p:clrMapOvr>
    <a:masterClrMapping/>
  </p:clrMapOvr>
  <p:transition spd="med" advTm="5000">
    <p:fade/>
  </p:transition>
</p:sldLayout>
</file>

<file path=ppt/slideLayouts/slideLayout127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53983134"/>
      </p:ext>
    </p:extLst>
  </p:cSld>
  <p:clrMapOvr>
    <a:masterClrMapping/>
  </p:clrMapOvr>
  <p:transition spd="med" advTm="5000">
    <p:fade/>
  </p:transition>
</p:sldLayout>
</file>

<file path=ppt/slideLayouts/slideLayout127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2"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01225708"/>
      </p:ext>
    </p:extLst>
  </p:cSld>
  <p:clrMapOvr>
    <a:masterClrMapping/>
  </p:clrMapOvr>
  <p:transition spd="med" advTm="5000">
    <p:fade/>
  </p:transition>
</p:sldLayout>
</file>

<file path=ppt/slideLayouts/slideLayout127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3018079770"/>
      </p:ext>
    </p:extLst>
  </p:cSld>
  <p:clrMapOvr>
    <a:masterClrMapping/>
  </p:clrMapOvr>
  <p:transition/>
  <p:timing>
    <p:tnLst>
      <p:par>
        <p:cTn id="1" dur="indefinite" restart="never" nodeType="tmRoot"/>
      </p:par>
    </p:tnLst>
  </p:timing>
</p:sldLayout>
</file>

<file path=ppt/slideLayouts/slideLayout127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132811420"/>
      </p:ext>
    </p:extLst>
  </p:cSld>
  <p:clrMapOvr>
    <a:masterClrMapping/>
  </p:clrMapOvr>
  <p:transition/>
  <p:timing>
    <p:tnLst>
      <p:par>
        <p:cTn id="1" dur="indefinite" restart="never" nodeType="tmRoot"/>
      </p:par>
    </p:tnLst>
  </p:timing>
</p:sldLayout>
</file>

<file path=ppt/slideLayouts/slideLayout127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591405280"/>
      </p:ext>
    </p:extLst>
  </p:cSld>
  <p:clrMapOvr>
    <a:masterClrMapping/>
  </p:clrMapOvr>
  <p:transition/>
  <p:timing>
    <p:tnLst>
      <p:par>
        <p:cTn id="1" dur="indefinite" restart="never" nodeType="tmRoot"/>
      </p:par>
    </p:tnLst>
  </p:timing>
</p:sldLayout>
</file>

<file path=ppt/slideLayouts/slideLayout127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1521950385"/>
      </p:ext>
    </p:extLst>
  </p:cSld>
  <p:clrMapOvr>
    <a:masterClrMapping/>
  </p:clrMapOvr>
  <p:transition/>
  <p:timing>
    <p:tnLst>
      <p:par>
        <p:cTn id="1" dur="indefinite" restart="never" nodeType="tmRoot"/>
      </p:par>
    </p:tnLst>
  </p:timing>
</p:sldLayout>
</file>

<file path=ppt/slideLayouts/slideLayout127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07726772"/>
      </p:ext>
    </p:extLst>
  </p:cSld>
  <p:clrMapOvr>
    <a:masterClrMapping/>
  </p:clrMapOvr>
  <p:transition/>
  <p:timing>
    <p:tnLst>
      <p:par>
        <p:cTn id="1" dur="indefinite" restart="never" nodeType="tmRoot"/>
      </p:par>
    </p:tnLst>
  </p:timing>
</p:sldLayout>
</file>

<file path=ppt/slideLayouts/slideLayout127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1007757627"/>
      </p:ext>
    </p:extLst>
  </p:cSld>
  <p:clrMapOvr>
    <a:masterClrMapping/>
  </p:clrMapOvr>
  <p:transition/>
  <p:timing>
    <p:tnLst>
      <p:par>
        <p:cTn id="1" dur="indefinite" restart="never" nodeType="tmRoot"/>
      </p:par>
    </p:tnLst>
  </p:timing>
</p:sldLayout>
</file>

<file path=ppt/slideLayouts/slideLayout12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39025"/>
      </p:ext>
    </p:extLst>
  </p:cSld>
  <p:clrMapOvr>
    <a:masterClrMapping/>
  </p:clrMapOv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atin typeface="Trebuchet MS" panose="020B0603020202020204" pitchFamily="34" charset="0"/>
                <a:ea typeface="微軟正黑體" panose="020B0604030504040204" pitchFamily="34" charset="-120"/>
              </a:defRPr>
            </a:lvl1pPr>
            <a:lvl2pPr>
              <a:defRPr sz="2800">
                <a:latin typeface="Trebuchet MS" panose="020B0603020202020204" pitchFamily="34" charset="0"/>
                <a:ea typeface="微軟正黑體" panose="020B0604030504040204" pitchFamily="34" charset="-120"/>
              </a:defRPr>
            </a:lvl2pPr>
            <a:lvl3pPr>
              <a:defRPr sz="2400">
                <a:latin typeface="Trebuchet MS" panose="020B0603020202020204" pitchFamily="34" charset="0"/>
                <a:ea typeface="微軟正黑體" panose="020B0604030504040204" pitchFamily="34" charset="-120"/>
              </a:defRPr>
            </a:lvl3pPr>
            <a:lvl4pPr>
              <a:defRPr sz="2000">
                <a:latin typeface="Trebuchet MS" panose="020B0603020202020204" pitchFamily="34" charset="0"/>
                <a:ea typeface="微軟正黑體" panose="020B0604030504040204" pitchFamily="34" charset="-120"/>
              </a:defRPr>
            </a:lvl4pPr>
            <a:lvl5pPr>
              <a:defRPr sz="2000">
                <a:latin typeface="Trebuchet MS" panose="020B0603020202020204" pitchFamily="34" charset="0"/>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Trebuchet MS" panose="020B0603020202020204" pitchFamily="34" charset="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656150280"/>
      </p:ext>
    </p:extLst>
  </p:cSld>
  <p:clrMapOvr>
    <a:masterClrMapping/>
  </p:clrMapOvr>
  <p:transition/>
  <p:timing>
    <p:tnLst>
      <p:par>
        <p:cTn id="1" dur="indefinite" restart="never" nodeType="tmRoot"/>
      </p:par>
    </p:tnLst>
  </p:timing>
</p:sldLayout>
</file>

<file path=ppt/slideLayouts/slideLayout128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Trebuchet MS" panose="020B0603020202020204" pitchFamily="34" charset="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Trebuchet MS" panose="020B06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Trebuchet MS" panose="020B06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110550629"/>
      </p:ext>
    </p:extLst>
  </p:cSld>
  <p:clrMapOvr>
    <a:masterClrMapping/>
  </p:clrMapOvr>
  <p:transition/>
  <p:timing>
    <p:tnLst>
      <p:par>
        <p:cTn id="1" dur="indefinite" restart="never" nodeType="tmRoot"/>
      </p:par>
    </p:tnLst>
  </p:timing>
</p:sldLayout>
</file>

<file path=ppt/slideLayouts/slideLayout128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48982140"/>
      </p:ext>
    </p:extLst>
  </p:cSld>
  <p:clrMapOvr>
    <a:masterClrMapping/>
  </p:clrMapOvr>
  <p:transition/>
  <p:timing>
    <p:tnLst>
      <p:par>
        <p:cTn id="1" dur="indefinite" restart="never" nodeType="tmRoot"/>
      </p:par>
    </p:tnLst>
  </p:timing>
</p:sldLayout>
</file>

<file path=ppt/slideLayouts/slideLayout128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93652430"/>
      </p:ext>
    </p:extLst>
  </p:cSld>
  <p:clrMapOvr>
    <a:masterClrMapping/>
  </p:clrMapOvr>
  <p:transition/>
  <p:timing>
    <p:tnLst>
      <p:par>
        <p:cTn id="1" dur="indefinite" restart="never" nodeType="tmRoot"/>
      </p:par>
    </p:tnLst>
  </p:timing>
</p:sldLayout>
</file>

<file path=ppt/slideLayouts/slideLayout128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8"/>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065" indent="0" algn="ctr">
              <a:buNone/>
              <a:defRPr/>
            </a:lvl2pPr>
            <a:lvl3pPr marL="914124" indent="0" algn="ctr">
              <a:buNone/>
              <a:defRPr/>
            </a:lvl3pPr>
            <a:lvl4pPr marL="1371189" indent="0" algn="ctr">
              <a:buNone/>
              <a:defRPr/>
            </a:lvl4pPr>
            <a:lvl5pPr marL="1828251" indent="0" algn="ctr">
              <a:buNone/>
              <a:defRPr/>
            </a:lvl5pPr>
            <a:lvl6pPr marL="2285316" indent="0" algn="ctr">
              <a:buNone/>
              <a:defRPr/>
            </a:lvl6pPr>
            <a:lvl7pPr marL="2742375" indent="0" algn="ctr">
              <a:buNone/>
              <a:defRPr/>
            </a:lvl7pPr>
            <a:lvl8pPr marL="3199440" indent="0" algn="ctr">
              <a:buNone/>
              <a:defRPr/>
            </a:lvl8pPr>
            <a:lvl9pPr marL="3656503"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705973047"/>
      </p:ext>
    </p:extLst>
  </p:cSld>
  <p:clrMapOvr>
    <a:masterClrMapping/>
  </p:clrMapOvr>
  <p:transition/>
</p:sldLayout>
</file>

<file path=ppt/slideLayouts/slideLayout128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defRPr>
                <a:latin typeface="Trebuchet MS" panose="020B0603020202020204" pitchFamily="34" charset="0"/>
              </a:defRPr>
            </a:lvl1pPr>
            <a:lvl2pPr>
              <a:defRPr>
                <a:latin typeface="Trebuchet MS" panose="020B0603020202020204" pitchFamily="34" charset="0"/>
              </a:defRPr>
            </a:lvl2pPr>
            <a:lvl3pPr>
              <a:defRPr>
                <a:latin typeface="Trebuchet MS" panose="020B0603020202020204" pitchFamily="34" charset="0"/>
              </a:defRPr>
            </a:lvl3pPr>
            <a:lvl4pPr>
              <a:defRPr>
                <a:latin typeface="Trebuchet MS" panose="020B0603020202020204" pitchFamily="34" charset="0"/>
              </a:defRPr>
            </a:lvl4pPr>
            <a:lvl5pPr>
              <a:defRPr>
                <a:latin typeface="Trebuchet MS" panose="020B0603020202020204" pitchFamily="34" charset="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38880478"/>
      </p:ext>
    </p:extLst>
  </p:cSld>
  <p:clrMapOvr>
    <a:masterClrMapping/>
  </p:clrMapOvr>
  <p:transition/>
</p:sldLayout>
</file>

<file path=ppt/slideLayouts/slideLayout128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6"/>
            <a:ext cx="7772400" cy="1500187"/>
          </a:xfrm>
        </p:spPr>
        <p:txBody>
          <a:bodyPr anchor="b"/>
          <a:lstStyle>
            <a:lvl1pPr marL="0" indent="0">
              <a:buNone/>
              <a:defRPr sz="2000">
                <a:latin typeface="Trebuchet MS" panose="020B0603020202020204" pitchFamily="34" charset="0"/>
              </a:defRPr>
            </a:lvl1pPr>
            <a:lvl2pPr marL="457065" indent="0">
              <a:buNone/>
              <a:defRPr sz="1800"/>
            </a:lvl2pPr>
            <a:lvl3pPr marL="914124" indent="0">
              <a:buNone/>
              <a:defRPr sz="1600"/>
            </a:lvl3pPr>
            <a:lvl4pPr marL="1371189" indent="0">
              <a:buNone/>
              <a:defRPr sz="1400"/>
            </a:lvl4pPr>
            <a:lvl5pPr marL="1828251" indent="0">
              <a:buNone/>
              <a:defRPr sz="1400"/>
            </a:lvl5pPr>
            <a:lvl6pPr marL="2285316" indent="0">
              <a:buNone/>
              <a:defRPr sz="1400"/>
            </a:lvl6pPr>
            <a:lvl7pPr marL="2742375" indent="0">
              <a:buNone/>
              <a:defRPr sz="1400"/>
            </a:lvl7pPr>
            <a:lvl8pPr marL="3199440" indent="0">
              <a:buNone/>
              <a:defRPr sz="1400"/>
            </a:lvl8pPr>
            <a:lvl9pPr marL="3656503"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551987496"/>
      </p:ext>
    </p:extLst>
  </p:cSld>
  <p:clrMapOvr>
    <a:masterClrMapping/>
  </p:clrMapOvr>
  <p:transition/>
</p:sldLayout>
</file>

<file path=ppt/slideLayouts/slideLayout128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3" y="1193803"/>
            <a:ext cx="4038600" cy="4932363"/>
          </a:xfrm>
        </p:spPr>
        <p:txBody>
          <a:bodyPr/>
          <a:lstStyle>
            <a:lvl1pPr>
              <a:defRPr sz="28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800">
                <a:latin typeface="Trebuchet MS" panose="020B0603020202020204" pitchFamily="34"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3"/>
            <a:ext cx="4038600" cy="4932363"/>
          </a:xfrm>
        </p:spPr>
        <p:txBody>
          <a:bodyPr/>
          <a:lstStyle>
            <a:lvl1pPr>
              <a:defRPr sz="28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800">
                <a:latin typeface="Trebuchet MS" panose="020B0603020202020204" pitchFamily="34"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70949071"/>
      </p:ext>
    </p:extLst>
  </p:cSld>
  <p:clrMapOvr>
    <a:masterClrMapping/>
  </p:clrMapOvr>
  <p:transition/>
</p:sldLayout>
</file>

<file path=ppt/slideLayouts/slideLayout128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3" y="274638"/>
            <a:ext cx="8229600" cy="1143000"/>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defRPr>
            </a:lvl1pPr>
            <a:lvl2pPr marL="457065" indent="0">
              <a:buNone/>
              <a:defRPr sz="2000" b="1"/>
            </a:lvl2pPr>
            <a:lvl3pPr marL="914124" indent="0">
              <a:buNone/>
              <a:defRPr sz="1800" b="1"/>
            </a:lvl3pPr>
            <a:lvl4pPr marL="1371189" indent="0">
              <a:buNone/>
              <a:defRPr sz="1600" b="1"/>
            </a:lvl4pPr>
            <a:lvl5pPr marL="1828251" indent="0">
              <a:buNone/>
              <a:defRPr sz="1600" b="1"/>
            </a:lvl5pPr>
            <a:lvl6pPr marL="2285316" indent="0">
              <a:buNone/>
              <a:defRPr sz="1600" b="1"/>
            </a:lvl6pPr>
            <a:lvl7pPr marL="2742375" indent="0">
              <a:buNone/>
              <a:defRPr sz="1600" b="1"/>
            </a:lvl7pPr>
            <a:lvl8pPr marL="3199440" indent="0">
              <a:buNone/>
              <a:defRPr sz="1600" b="1"/>
            </a:lvl8pPr>
            <a:lvl9pPr marL="3656503"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8"/>
            <a:ext cx="4040188" cy="3951288"/>
          </a:xfrm>
        </p:spPr>
        <p:txBody>
          <a:bodyPr/>
          <a:lstStyle>
            <a:lvl1pPr>
              <a:defRPr sz="2400">
                <a:latin typeface="Trebuchet MS" panose="020B0603020202020204" pitchFamily="34" charset="0"/>
              </a:defRPr>
            </a:lvl1pPr>
            <a:lvl2pPr>
              <a:defRPr sz="2000">
                <a:latin typeface="Trebuchet MS" panose="020B0603020202020204" pitchFamily="34" charset="0"/>
              </a:defRPr>
            </a:lvl2pPr>
            <a:lvl3pPr>
              <a:defRPr sz="1800">
                <a:latin typeface="Trebuchet MS" panose="020B0603020202020204" pitchFamily="34" charset="0"/>
              </a:defRPr>
            </a:lvl3pPr>
            <a:lvl4pPr>
              <a:defRPr sz="1600">
                <a:latin typeface="Trebuchet MS" panose="020B0603020202020204" pitchFamily="34" charset="0"/>
              </a:defRPr>
            </a:lvl4pPr>
            <a:lvl5pPr>
              <a:defRPr sz="1600">
                <a:latin typeface="Trebuchet MS" panose="020B0603020202020204" pitchFamily="34" charset="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8" y="1535113"/>
            <a:ext cx="4041775" cy="639762"/>
          </a:xfrm>
        </p:spPr>
        <p:txBody>
          <a:bodyPr anchor="b"/>
          <a:lstStyle>
            <a:lvl1pPr marL="0" indent="0">
              <a:buNone/>
              <a:defRPr sz="2400" b="1">
                <a:latin typeface="Trebuchet MS" panose="020B0603020202020204" pitchFamily="34" charset="0"/>
              </a:defRPr>
            </a:lvl1pPr>
            <a:lvl2pPr marL="457065" indent="0">
              <a:buNone/>
              <a:defRPr sz="2000" b="1"/>
            </a:lvl2pPr>
            <a:lvl3pPr marL="914124" indent="0">
              <a:buNone/>
              <a:defRPr sz="1800" b="1"/>
            </a:lvl3pPr>
            <a:lvl4pPr marL="1371189" indent="0">
              <a:buNone/>
              <a:defRPr sz="1600" b="1"/>
            </a:lvl4pPr>
            <a:lvl5pPr marL="1828251" indent="0">
              <a:buNone/>
              <a:defRPr sz="1600" b="1"/>
            </a:lvl5pPr>
            <a:lvl6pPr marL="2285316" indent="0">
              <a:buNone/>
              <a:defRPr sz="1600" b="1"/>
            </a:lvl6pPr>
            <a:lvl7pPr marL="2742375" indent="0">
              <a:buNone/>
              <a:defRPr sz="1600" b="1"/>
            </a:lvl7pPr>
            <a:lvl8pPr marL="3199440" indent="0">
              <a:buNone/>
              <a:defRPr sz="1600" b="1"/>
            </a:lvl8pPr>
            <a:lvl9pPr marL="3656503"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8" y="2174878"/>
            <a:ext cx="4041775" cy="3951288"/>
          </a:xfrm>
        </p:spPr>
        <p:txBody>
          <a:bodyPr/>
          <a:lstStyle>
            <a:lvl1pPr>
              <a:defRPr sz="2400">
                <a:latin typeface="Trebuchet MS" panose="020B0603020202020204" pitchFamily="34" charset="0"/>
              </a:defRPr>
            </a:lvl1pPr>
            <a:lvl2pPr>
              <a:defRPr sz="2000">
                <a:latin typeface="Trebuchet MS" panose="020B0603020202020204" pitchFamily="34" charset="0"/>
              </a:defRPr>
            </a:lvl2pPr>
            <a:lvl3pPr>
              <a:defRPr sz="1800">
                <a:latin typeface="Trebuchet MS" panose="020B0603020202020204" pitchFamily="34" charset="0"/>
              </a:defRPr>
            </a:lvl3pPr>
            <a:lvl4pPr>
              <a:defRPr sz="1600">
                <a:latin typeface="Trebuchet MS" panose="020B0603020202020204" pitchFamily="34" charset="0"/>
              </a:defRPr>
            </a:lvl4pPr>
            <a:lvl5pPr>
              <a:defRPr sz="1600">
                <a:latin typeface="Trebuchet MS" panose="020B0603020202020204" pitchFamily="34" charset="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00839881"/>
      </p:ext>
    </p:extLst>
  </p:cSld>
  <p:clrMapOvr>
    <a:masterClrMapping/>
  </p:clrMapOvr>
  <p:transition/>
</p:sldLayout>
</file>

<file path=ppt/slideLayouts/slideLayout128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06758093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53061"/>
      </p:ext>
    </p:extLst>
  </p:cSld>
  <p:clrMapOvr>
    <a:masterClrMapping/>
  </p:clrMapOvr>
  <p:transition/>
</p:sldLayout>
</file>

<file path=ppt/slideLayouts/slideLayout129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3"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3" y="1435103"/>
            <a:ext cx="3008313" cy="4691063"/>
          </a:xfrm>
        </p:spPr>
        <p:txBody>
          <a:bodyPr/>
          <a:lstStyle>
            <a:lvl1pPr marL="0" indent="0">
              <a:buNone/>
              <a:defRPr sz="1400"/>
            </a:lvl1pPr>
            <a:lvl2pPr marL="457065" indent="0">
              <a:buNone/>
              <a:defRPr sz="1200"/>
            </a:lvl2pPr>
            <a:lvl3pPr marL="914124" indent="0">
              <a:buNone/>
              <a:defRPr sz="1000"/>
            </a:lvl3pPr>
            <a:lvl4pPr marL="1371189" indent="0">
              <a:buNone/>
              <a:defRPr sz="900"/>
            </a:lvl4pPr>
            <a:lvl5pPr marL="1828251" indent="0">
              <a:buNone/>
              <a:defRPr sz="900"/>
            </a:lvl5pPr>
            <a:lvl6pPr marL="2285316" indent="0">
              <a:buNone/>
              <a:defRPr sz="900"/>
            </a:lvl6pPr>
            <a:lvl7pPr marL="2742375" indent="0">
              <a:buNone/>
              <a:defRPr sz="900"/>
            </a:lvl7pPr>
            <a:lvl8pPr marL="3199440" indent="0">
              <a:buNone/>
              <a:defRPr sz="900"/>
            </a:lvl8pPr>
            <a:lvl9pPr marL="3656503"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834950183"/>
      </p:ext>
    </p:extLst>
  </p:cSld>
  <p:clrMapOvr>
    <a:masterClrMapping/>
  </p:clrMapOvr>
  <p:transition/>
</p:sldLayout>
</file>

<file path=ppt/slideLayouts/slideLayout129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3"/>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8"/>
            <a:ext cx="5486400" cy="4114800"/>
          </a:xfrm>
        </p:spPr>
        <p:txBody>
          <a:bodyPr/>
          <a:lstStyle>
            <a:lvl1pPr marL="0" indent="0">
              <a:buNone/>
              <a:defRPr sz="3200"/>
            </a:lvl1pPr>
            <a:lvl2pPr marL="457065" indent="0">
              <a:buNone/>
              <a:defRPr sz="2800"/>
            </a:lvl2pPr>
            <a:lvl3pPr marL="914124" indent="0">
              <a:buNone/>
              <a:defRPr sz="2400"/>
            </a:lvl3pPr>
            <a:lvl4pPr marL="1371189" indent="0">
              <a:buNone/>
              <a:defRPr sz="2000"/>
            </a:lvl4pPr>
            <a:lvl5pPr marL="1828251" indent="0">
              <a:buNone/>
              <a:defRPr sz="2000"/>
            </a:lvl5pPr>
            <a:lvl6pPr marL="2285316" indent="0">
              <a:buNone/>
              <a:defRPr sz="2000"/>
            </a:lvl6pPr>
            <a:lvl7pPr marL="2742375" indent="0">
              <a:buNone/>
              <a:defRPr sz="2000"/>
            </a:lvl7pPr>
            <a:lvl8pPr marL="3199440" indent="0">
              <a:buNone/>
              <a:defRPr sz="2000"/>
            </a:lvl8pPr>
            <a:lvl9pPr marL="3656503"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065" indent="0">
              <a:buNone/>
              <a:defRPr sz="1200"/>
            </a:lvl2pPr>
            <a:lvl3pPr marL="914124" indent="0">
              <a:buNone/>
              <a:defRPr sz="1000"/>
            </a:lvl3pPr>
            <a:lvl4pPr marL="1371189" indent="0">
              <a:buNone/>
              <a:defRPr sz="900"/>
            </a:lvl4pPr>
            <a:lvl5pPr marL="1828251" indent="0">
              <a:buNone/>
              <a:defRPr sz="900"/>
            </a:lvl5pPr>
            <a:lvl6pPr marL="2285316" indent="0">
              <a:buNone/>
              <a:defRPr sz="900"/>
            </a:lvl6pPr>
            <a:lvl7pPr marL="2742375" indent="0">
              <a:buNone/>
              <a:defRPr sz="900"/>
            </a:lvl7pPr>
            <a:lvl8pPr marL="3199440" indent="0">
              <a:buNone/>
              <a:defRPr sz="900"/>
            </a:lvl8pPr>
            <a:lvl9pPr marL="3656503"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427793761"/>
      </p:ext>
    </p:extLst>
  </p:cSld>
  <p:clrMapOvr>
    <a:masterClrMapping/>
  </p:clrMapOvr>
  <p:transition/>
</p:sldLayout>
</file>

<file path=ppt/slideLayouts/slideLayout129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96276642"/>
      </p:ext>
    </p:extLst>
  </p:cSld>
  <p:clrMapOvr>
    <a:masterClrMapping/>
  </p:clrMapOvr>
  <p:transition/>
</p:sldLayout>
</file>

<file path=ppt/slideLayouts/slideLayout129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3"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60283283"/>
      </p:ext>
    </p:extLst>
  </p:cSld>
  <p:clrMapOvr>
    <a:masterClrMapping/>
  </p:clrMapOvr>
  <p:transition/>
</p:sldLayout>
</file>

<file path=ppt/slideLayouts/slideLayout129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6"/>
            <a:ext cx="7772400" cy="1470025"/>
          </a:xfrm>
        </p:spPr>
        <p:txBody>
          <a:bodyPr/>
          <a:lstStyle/>
          <a:p>
            <a:r>
              <a:rPr lang="en-US" altLang="zh-TW" smtClean="0"/>
              <a:t>Click to edit Master title style</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TW" smtClean="0"/>
              <a:t>Click to edit Master subtitle style</a:t>
            </a:r>
            <a:endParaRPr lang="zh-TW" altLang="en-US"/>
          </a:p>
        </p:txBody>
      </p:sp>
    </p:spTree>
    <p:extLst>
      <p:ext uri="{BB962C8B-B14F-4D97-AF65-F5344CB8AC3E}">
        <p14:creationId xmlns:p14="http://schemas.microsoft.com/office/powerpoint/2010/main" val="2046494921"/>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idx="1"/>
          </p:nvPr>
        </p:nvSpPr>
        <p:spPr/>
        <p:txBody>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Tree>
    <p:extLst>
      <p:ext uri="{BB962C8B-B14F-4D97-AF65-F5344CB8AC3E}">
        <p14:creationId xmlns:p14="http://schemas.microsoft.com/office/powerpoint/2010/main" val="4108272063"/>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TW" smtClean="0"/>
              <a:t>Click to edit Master text styles</a:t>
            </a:r>
          </a:p>
        </p:txBody>
      </p:sp>
    </p:spTree>
    <p:extLst>
      <p:ext uri="{BB962C8B-B14F-4D97-AF65-F5344CB8AC3E}">
        <p14:creationId xmlns:p14="http://schemas.microsoft.com/office/powerpoint/2010/main" val="2964288897"/>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Tree>
    <p:extLst>
      <p:ext uri="{BB962C8B-B14F-4D97-AF65-F5344CB8AC3E}">
        <p14:creationId xmlns:p14="http://schemas.microsoft.com/office/powerpoint/2010/main" val="4014625475"/>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7"/>
            <a:ext cx="8229600" cy="1143000"/>
          </a:xfrm>
        </p:spPr>
        <p:txBody>
          <a:bodyPr/>
          <a:lstStyle>
            <a:lvl1pPr>
              <a:defRPr/>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文字版面配置區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Tree>
    <p:extLst>
      <p:ext uri="{BB962C8B-B14F-4D97-AF65-F5344CB8AC3E}">
        <p14:creationId xmlns:p14="http://schemas.microsoft.com/office/powerpoint/2010/main" val="502903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美工圖案版面配置區 3"/>
          <p:cNvSpPr>
            <a:spLocks noGrp="1"/>
          </p:cNvSpPr>
          <p:nvPr>
            <p:ph type="clipArt" sz="half" idx="2"/>
          </p:nvPr>
        </p:nvSpPr>
        <p:spPr>
          <a:xfrm>
            <a:off x="4648200" y="1193800"/>
            <a:ext cx="4038600" cy="4932363"/>
          </a:xfrm>
        </p:spPr>
        <p:txBody>
          <a:bodyPr/>
          <a:lstStyle/>
          <a:p>
            <a:pPr lvl="0"/>
            <a:endParaRPr lang="zh-TW" altLang="en-US" noProof="0"/>
          </a:p>
        </p:txBody>
      </p:sp>
    </p:spTree>
    <p:extLst>
      <p:ext uri="{BB962C8B-B14F-4D97-AF65-F5344CB8AC3E}">
        <p14:creationId xmlns:p14="http://schemas.microsoft.com/office/powerpoint/2010/main" val="3588510930"/>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Tree>
    <p:extLst>
      <p:ext uri="{BB962C8B-B14F-4D97-AF65-F5344CB8AC3E}">
        <p14:creationId xmlns:p14="http://schemas.microsoft.com/office/powerpoint/2010/main" val="35363335"/>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538334"/>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49"/>
            <a:ext cx="3008313" cy="1162051"/>
          </a:xfrm>
        </p:spPr>
        <p:txBody>
          <a:bodyPr anchor="b"/>
          <a:lstStyle>
            <a:lvl1pPr algn="l">
              <a:defRPr sz="2000" b="1"/>
            </a:lvl1pPr>
          </a:lstStyle>
          <a:p>
            <a:r>
              <a:rPr lang="en-US" altLang="zh-TW" smtClean="0"/>
              <a:t>Click to edit Master title style</a:t>
            </a:r>
            <a:endParaRPr lang="zh-TW" altLang="en-US"/>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文字版面配置區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Tree>
    <p:extLst>
      <p:ext uri="{BB962C8B-B14F-4D97-AF65-F5344CB8AC3E}">
        <p14:creationId xmlns:p14="http://schemas.microsoft.com/office/powerpoint/2010/main" val="2912949788"/>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9"/>
          </a:xfrm>
        </p:spPr>
        <p:txBody>
          <a:bodyPr anchor="b"/>
          <a:lstStyle>
            <a:lvl1pPr algn="l">
              <a:defRPr sz="2000" b="1"/>
            </a:lvl1pPr>
          </a:lstStyle>
          <a:p>
            <a:r>
              <a:rPr lang="en-US" altLang="zh-TW" smtClean="0"/>
              <a:t>Click to edit Master title style</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dirty="0" smtClean="0"/>
              <a:t>Click icon to add picture</a:t>
            </a:r>
            <a:endParaRPr lang="zh-TW" altLang="en-US" noProof="0" smtClean="0"/>
          </a:p>
        </p:txBody>
      </p:sp>
      <p:sp>
        <p:nvSpPr>
          <p:cNvPr id="4" name="文字版面配置區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Tree>
    <p:extLst>
      <p:ext uri="{BB962C8B-B14F-4D97-AF65-F5344CB8AC3E}">
        <p14:creationId xmlns:p14="http://schemas.microsoft.com/office/powerpoint/2010/main" val="619506693"/>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Tree>
    <p:extLst>
      <p:ext uri="{BB962C8B-B14F-4D97-AF65-F5344CB8AC3E}">
        <p14:creationId xmlns:p14="http://schemas.microsoft.com/office/powerpoint/2010/main" val="1248813069"/>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a:xfrm>
            <a:off x="457202" y="333375"/>
            <a:ext cx="6075363" cy="5792788"/>
          </a:xfrm>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Tree>
    <p:extLst>
      <p:ext uri="{BB962C8B-B14F-4D97-AF65-F5344CB8AC3E}">
        <p14:creationId xmlns:p14="http://schemas.microsoft.com/office/powerpoint/2010/main" val="2464437175"/>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819850459"/>
      </p:ext>
    </p:extLst>
  </p:cSld>
  <p:clrMapOvr>
    <a:masterClrMapping/>
  </p:clrMapOvr>
  <p:transition/>
</p:sldLayout>
</file>

<file path=ppt/slideLayouts/slideLayout130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defRPr>
                <a:latin typeface="Trebuchet MS" panose="020B0603020202020204" pitchFamily="34" charset="0"/>
              </a:defRPr>
            </a:lvl1pPr>
            <a:lvl2pPr>
              <a:defRPr>
                <a:latin typeface="Trebuchet MS" panose="020B0603020202020204" pitchFamily="34" charset="0"/>
              </a:defRPr>
            </a:lvl2pPr>
            <a:lvl3pPr>
              <a:defRPr>
                <a:latin typeface="Trebuchet MS" panose="020B0603020202020204" pitchFamily="34" charset="0"/>
              </a:defRPr>
            </a:lvl3pPr>
            <a:lvl4pPr>
              <a:defRPr>
                <a:latin typeface="Trebuchet MS" panose="020B0603020202020204" pitchFamily="34" charset="0"/>
              </a:defRPr>
            </a:lvl4pPr>
            <a:lvl5pPr>
              <a:defRPr>
                <a:latin typeface="Trebuchet MS" panose="020B0603020202020204" pitchFamily="34" charset="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16808897"/>
      </p:ext>
    </p:extLst>
  </p:cSld>
  <p:clrMapOvr>
    <a:masterClrMapping/>
  </p:clrMapOvr>
  <p:transition/>
</p:sldLayout>
</file>

<file path=ppt/slideLayouts/slideLayout130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113385117"/>
      </p:ext>
    </p:extLst>
  </p:cSld>
  <p:clrMapOvr>
    <a:masterClrMapping/>
  </p:clrMapOvr>
  <p:transition/>
</p:sldLayout>
</file>

<file path=ppt/slideLayouts/slideLayout130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800">
                <a:latin typeface="Trebuchet MS" panose="020B0603020202020204" pitchFamily="34"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800">
                <a:latin typeface="Trebuchet MS" panose="020B0603020202020204" pitchFamily="34"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42622270"/>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defRPr>
            </a:lvl1pPr>
            <a:lvl2pPr>
              <a:defRPr sz="2000">
                <a:latin typeface="Trebuchet MS" panose="020B0603020202020204" pitchFamily="34" charset="0"/>
              </a:defRPr>
            </a:lvl2pPr>
            <a:lvl3pPr>
              <a:defRPr sz="1800">
                <a:latin typeface="Trebuchet MS" panose="020B0603020202020204" pitchFamily="34" charset="0"/>
              </a:defRPr>
            </a:lvl3pPr>
            <a:lvl4pPr>
              <a:defRPr sz="1600">
                <a:latin typeface="Trebuchet MS" panose="020B0603020202020204" pitchFamily="34" charset="0"/>
              </a:defRPr>
            </a:lvl4pPr>
            <a:lvl5pPr>
              <a:defRPr sz="1600">
                <a:latin typeface="Trebuchet MS" panose="020B0603020202020204" pitchFamily="34" charset="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defRPr>
            </a:lvl1pPr>
            <a:lvl2pPr>
              <a:defRPr sz="2000">
                <a:latin typeface="Trebuchet MS" panose="020B0603020202020204" pitchFamily="34" charset="0"/>
              </a:defRPr>
            </a:lvl2pPr>
            <a:lvl3pPr>
              <a:defRPr sz="1800">
                <a:latin typeface="Trebuchet MS" panose="020B0603020202020204" pitchFamily="34" charset="0"/>
              </a:defRPr>
            </a:lvl3pPr>
            <a:lvl4pPr>
              <a:defRPr sz="1600">
                <a:latin typeface="Trebuchet MS" panose="020B0603020202020204" pitchFamily="34" charset="0"/>
              </a:defRPr>
            </a:lvl4pPr>
            <a:lvl5pPr>
              <a:defRPr sz="1600">
                <a:latin typeface="Trebuchet MS" panose="020B0603020202020204" pitchFamily="34" charset="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06382624"/>
      </p:ext>
    </p:extLst>
  </p:cSld>
  <p:clrMapOvr>
    <a:masterClrMapping/>
  </p:clrMapOvr>
  <p:transition/>
</p:sldLayout>
</file>

<file path=ppt/slideLayouts/slideLayout131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657639860"/>
      </p:ext>
    </p:extLst>
  </p:cSld>
  <p:clrMapOvr>
    <a:masterClrMapping/>
  </p:clrMapOvr>
  <p:transition/>
</p:sldLayout>
</file>

<file path=ppt/slideLayouts/slideLayout13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860199"/>
      </p:ext>
    </p:extLst>
  </p:cSld>
  <p:clrMapOvr>
    <a:masterClrMapping/>
  </p:clrMapOvr>
  <p:transition/>
</p:sldLayout>
</file>

<file path=ppt/slideLayouts/slideLayout131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997099817"/>
      </p:ext>
    </p:extLst>
  </p:cSld>
  <p:clrMapOvr>
    <a:masterClrMapping/>
  </p:clrMapOvr>
  <p:transition/>
</p:sldLayout>
</file>

<file path=ppt/slideLayouts/slideLayout131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893018755"/>
      </p:ext>
    </p:extLst>
  </p:cSld>
  <p:clrMapOvr>
    <a:masterClrMapping/>
  </p:clrMapOvr>
  <p:transition/>
</p:sldLayout>
</file>

<file path=ppt/slideLayouts/slideLayout13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71032484"/>
      </p:ext>
    </p:extLst>
  </p:cSld>
  <p:clrMapOvr>
    <a:masterClrMapping/>
  </p:clrMapOvr>
  <p:transition/>
</p:sldLayout>
</file>

<file path=ppt/slideLayouts/slideLayout13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47556982"/>
      </p:ext>
    </p:extLst>
  </p:cSld>
  <p:clrMapOvr>
    <a:masterClrMapping/>
  </p:clrMapOvr>
  <p:transition/>
</p:sldLayout>
</file>

<file path=ppt/slideLayouts/slideLayout131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endParaRPr lang="zh-TW" altLang="en-US" dirty="0"/>
          </a:p>
        </p:txBody>
      </p:sp>
    </p:spTree>
    <p:extLst>
      <p:ext uri="{BB962C8B-B14F-4D97-AF65-F5344CB8AC3E}">
        <p14:creationId xmlns:p14="http://schemas.microsoft.com/office/powerpoint/2010/main" val="2015640955"/>
      </p:ext>
    </p:extLst>
  </p:cSld>
  <p:clrMapOvr>
    <a:masterClrMapping/>
  </p:clrMapOvr>
  <p:transition/>
</p:sldLayout>
</file>

<file path=ppt/slideLayouts/slideLayout13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624488345"/>
      </p:ext>
    </p:extLst>
  </p:cSld>
  <p:clrMapOvr>
    <a:masterClrMapping/>
  </p:clrMapOvr>
  <p:transition/>
</p:sldLayout>
</file>

<file path=ppt/slideLayouts/slideLayout131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16814541"/>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931218177"/>
      </p:ext>
    </p:extLst>
  </p:cSld>
  <p:clrMapOvr>
    <a:masterClrMapping/>
  </p:clrMapOvr>
  <p:transition/>
</p:sldLayout>
</file>

<file path=ppt/slideLayouts/slideLayout13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93289580"/>
      </p:ext>
    </p:extLst>
  </p:cSld>
  <p:clrMapOvr>
    <a:masterClrMapping/>
  </p:clrMapOvr>
  <p:transition/>
</p:sldLayout>
</file>

<file path=ppt/slideLayouts/slideLayout13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a:t>按一下以編輯母片標題樣式</a:t>
            </a:r>
          </a:p>
        </p:txBody>
      </p:sp>
    </p:spTree>
    <p:extLst>
      <p:ext uri="{BB962C8B-B14F-4D97-AF65-F5344CB8AC3E}">
        <p14:creationId xmlns:p14="http://schemas.microsoft.com/office/powerpoint/2010/main" val="2128280814"/>
      </p:ext>
    </p:extLst>
  </p:cSld>
  <p:clrMapOvr>
    <a:masterClrMapping/>
  </p:clrMapOvr>
  <p:transition/>
</p:sldLayout>
</file>

<file path=ppt/slideLayouts/slideLayout13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015042"/>
      </p:ext>
    </p:extLst>
  </p:cSld>
  <p:clrMapOvr>
    <a:masterClrMapping/>
  </p:clrMapOvr>
  <p:transition/>
</p:sldLayout>
</file>

<file path=ppt/slideLayouts/slideLayout132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Trebuchet MS" panose="020B0603020202020204" pitchFamily="34" charset="0"/>
                <a:ea typeface="微軟正黑體" panose="020B0604030504040204" pitchFamily="34" charset="-120"/>
              </a:defRPr>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atin typeface="Trebuchet MS" panose="020B0603020202020204" pitchFamily="34" charset="0"/>
                <a:ea typeface="微軟正黑體" panose="020B0604030504040204" pitchFamily="34" charset="-120"/>
              </a:defRPr>
            </a:lvl1pPr>
            <a:lvl2pPr>
              <a:defRPr sz="2800">
                <a:latin typeface="Trebuchet MS" panose="020B0603020202020204" pitchFamily="34" charset="0"/>
                <a:ea typeface="微軟正黑體" panose="020B0604030504040204" pitchFamily="34" charset="-120"/>
              </a:defRPr>
            </a:lvl2pPr>
            <a:lvl3pPr>
              <a:defRPr sz="2400">
                <a:latin typeface="Trebuchet MS" panose="020B0603020202020204" pitchFamily="34" charset="0"/>
                <a:ea typeface="微軟正黑體" panose="020B0604030504040204" pitchFamily="34" charset="-120"/>
              </a:defRPr>
            </a:lvl3pPr>
            <a:lvl4pPr>
              <a:defRPr sz="2000">
                <a:latin typeface="Trebuchet MS" panose="020B0603020202020204" pitchFamily="34" charset="0"/>
                <a:ea typeface="微軟正黑體" panose="020B0604030504040204" pitchFamily="34" charset="-120"/>
              </a:defRPr>
            </a:lvl4pPr>
            <a:lvl5pPr>
              <a:defRPr sz="2000">
                <a:latin typeface="Trebuchet MS" panose="020B0603020202020204" pitchFamily="34" charset="0"/>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Trebuchet MS" panose="020B0603020202020204" pitchFamily="34" charset="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614685254"/>
      </p:ext>
    </p:extLst>
  </p:cSld>
  <p:clrMapOvr>
    <a:masterClrMapping/>
  </p:clrMapOvr>
  <p:transition/>
</p:sldLayout>
</file>

<file path=ppt/slideLayouts/slideLayout132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Trebuchet MS" panose="020B0603020202020204" pitchFamily="34" charset="0"/>
              </a:defRPr>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Trebuchet MS" panose="020B06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Trebuchet MS" panose="020B06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005886017"/>
      </p:ext>
    </p:extLst>
  </p:cSld>
  <p:clrMapOvr>
    <a:masterClrMapping/>
  </p:clrMapOvr>
  <p:transition/>
</p:sldLayout>
</file>

<file path=ppt/slideLayouts/slideLayout13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19897882"/>
      </p:ext>
    </p:extLst>
  </p:cSld>
  <p:clrMapOvr>
    <a:masterClrMapping/>
  </p:clrMapOvr>
  <p:transition/>
</p:sldLayout>
</file>

<file path=ppt/slideLayouts/slideLayout13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703594224"/>
      </p:ext>
    </p:extLst>
  </p:cSld>
  <p:clrMapOvr>
    <a:masterClrMapping/>
  </p:clrMapOvr>
  <p:transition/>
</p:sldLayout>
</file>

<file path=ppt/slideLayouts/slideLayout13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3172"/>
      </p:ext>
    </p:extLst>
  </p:cSld>
  <p:clrMapOvr>
    <a:masterClrMapping/>
  </p:clrMapOvr>
  <p:timing>
    <p:tnLst>
      <p:par>
        <p:cTn id="1" dur="indefinite" restart="never" nodeType="tmRoot"/>
      </p:par>
    </p:tnLst>
  </p:timing>
</p:sldLayout>
</file>

<file path=ppt/slideLayouts/slideLayout1329.xml><?xml version="1.0" encoding="utf-8"?>
<p:sldLayout xmlns:a="http://schemas.openxmlformats.org/drawingml/2006/main" xmlns:r="http://schemas.openxmlformats.org/officeDocument/2006/relationships" xmlns:p="http://schemas.openxmlformats.org/presentationml/2006/main" type="title">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56034" name="Rectangle 2"/>
          <p:cNvSpPr>
            <a:spLocks noGrp="1" noChangeArrowheads="1"/>
          </p:cNvSpPr>
          <p:nvPr>
            <p:ph type="ctrTitle" sz="quarter"/>
          </p:nvPr>
        </p:nvSpPr>
        <p:spPr>
          <a:xfrm>
            <a:off x="1339851" y="1052513"/>
            <a:ext cx="7804150" cy="1920875"/>
          </a:xfrm>
        </p:spPr>
        <p:txBody>
          <a:bodyPr/>
          <a:lstStyle>
            <a:lvl1pPr algn="ctr">
              <a:defRPr sz="4400"/>
            </a:lvl1pPr>
          </a:lstStyle>
          <a:p>
            <a:r>
              <a:rPr lang="en-US" altLang="zh-TW"/>
              <a:t>Title</a:t>
            </a:r>
          </a:p>
        </p:txBody>
      </p:sp>
      <p:sp>
        <p:nvSpPr>
          <p:cNvPr id="556035" name="Rectangle 3"/>
          <p:cNvSpPr>
            <a:spLocks noGrp="1" noChangeArrowheads="1"/>
          </p:cNvSpPr>
          <p:nvPr>
            <p:ph type="subTitle" sz="quarter" idx="1"/>
          </p:nvPr>
        </p:nvSpPr>
        <p:spPr>
          <a:xfrm>
            <a:off x="3079750" y="3132138"/>
            <a:ext cx="4495800" cy="1981200"/>
          </a:xfrm>
        </p:spPr>
        <p:txBody>
          <a:bodyPr/>
          <a:lstStyle>
            <a:lvl1pPr marL="0" indent="0" algn="ctr">
              <a:buFontTx/>
              <a:buNone/>
              <a:defRPr/>
            </a:lvl1pPr>
          </a:lstStyle>
          <a:p>
            <a:r>
              <a:rPr lang="zh-TW" altLang="en-US"/>
              <a:t>按一下以編輯母片副標題樣式</a:t>
            </a:r>
          </a:p>
        </p:txBody>
      </p:sp>
    </p:spTree>
    <p:extLst>
      <p:ext uri="{BB962C8B-B14F-4D97-AF65-F5344CB8AC3E}">
        <p14:creationId xmlns:p14="http://schemas.microsoft.com/office/powerpoint/2010/main" val="2353553283"/>
      </p:ext>
    </p:extLst>
  </p:cSld>
  <p:clrMapOvr>
    <a:masterClrMapping/>
  </p:clrMapOvr>
  <p:transition advTm="5000">
    <p:zoom/>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7"/>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278558443"/>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58410483"/>
      </p:ext>
    </p:extLst>
  </p:cSld>
  <p:clrMapOvr>
    <a:masterClrMapping/>
  </p:clrMapOvr>
</p:sldLayout>
</file>

<file path=ppt/slideLayouts/slideLayout133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119846832"/>
      </p:ext>
    </p:extLst>
  </p:cSld>
  <p:clrMapOvr>
    <a:masterClrMapping/>
  </p:clrMapOvr>
</p:sldLayout>
</file>

<file path=ppt/slideLayouts/slideLayout133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93892777"/>
      </p:ext>
    </p:extLst>
  </p:cSld>
  <p:clrMapOvr>
    <a:masterClrMapping/>
  </p:clrMapOvr>
</p:sldLayout>
</file>

<file path=ppt/slideLayouts/slideLayout133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29965688"/>
      </p:ext>
    </p:extLst>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019955345"/>
      </p:ext>
    </p:extLst>
  </p:cSld>
  <p:clrMapOvr>
    <a:masterClrMapping/>
  </p:clrMapOvr>
</p:sldLayout>
</file>

<file path=ppt/slideLayouts/slideLayout13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635196"/>
      </p:ext>
    </p:extLst>
  </p:cSld>
  <p:clrMapOvr>
    <a:masterClrMapping/>
  </p:clrMapOvr>
</p:sldLayout>
</file>

<file path=ppt/slideLayouts/slideLayout133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720001503"/>
      </p:ext>
    </p:extLst>
  </p:cSld>
  <p:clrMapOvr>
    <a:masterClrMapping/>
  </p:clrMapOvr>
</p:sldLayout>
</file>

<file path=ppt/slideLayouts/slideLayout133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696392934"/>
      </p:ext>
    </p:extLst>
  </p:cSld>
  <p:clrMapOvr>
    <a:masterClrMapping/>
  </p:clrMapOvr>
</p:sldLayout>
</file>

<file path=ppt/slideLayouts/slideLayout133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4631796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34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1"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64319035"/>
      </p:ext>
    </p:extLst>
  </p:cSld>
  <p:clrMapOvr>
    <a:masterClrMapping/>
  </p:clrMapOvr>
</p:sldLayout>
</file>

<file path=ppt/slideLayouts/slideLayout134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193802"/>
            <a:ext cx="8229600" cy="4932363"/>
          </a:xfrm>
        </p:spPr>
        <p:txBody>
          <a:bodyPr/>
          <a:lstStyle/>
          <a:p>
            <a:pPr lvl="0"/>
            <a:endParaRPr lang="zh-TW" altLang="en-US" noProof="0"/>
          </a:p>
        </p:txBody>
      </p:sp>
    </p:spTree>
    <p:extLst>
      <p:ext uri="{BB962C8B-B14F-4D97-AF65-F5344CB8AC3E}">
        <p14:creationId xmlns:p14="http://schemas.microsoft.com/office/powerpoint/2010/main" val="1789842659"/>
      </p:ext>
    </p:extLst>
  </p:cSld>
  <p:clrMapOvr>
    <a:masterClrMapping/>
  </p:clrMapOvr>
</p:sldLayout>
</file>

<file path=ppt/slideLayouts/slideLayout1342.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1" y="333375"/>
            <a:ext cx="8302625" cy="57927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21324527"/>
      </p:ext>
    </p:extLst>
  </p:cSld>
  <p:clrMapOvr>
    <a:masterClrMapping/>
  </p:clrMapOvr>
</p:sldLayout>
</file>

<file path=ppt/slideLayouts/slideLayout134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endParaRPr lang="zh-TW" altLang="en-US" dirty="0"/>
          </a:p>
        </p:txBody>
      </p:sp>
    </p:spTree>
    <p:extLst>
      <p:ext uri="{BB962C8B-B14F-4D97-AF65-F5344CB8AC3E}">
        <p14:creationId xmlns:p14="http://schemas.microsoft.com/office/powerpoint/2010/main" val="1388309218"/>
      </p:ext>
    </p:extLst>
  </p:cSld>
  <p:clrMapOvr>
    <a:masterClrMapping/>
  </p:clrMapOvr>
  <p:transition/>
</p:sldLayout>
</file>

<file path=ppt/slideLayouts/slideLayout134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834875865"/>
      </p:ext>
    </p:extLst>
  </p:cSld>
  <p:clrMapOvr>
    <a:masterClrMapping/>
  </p:clrMapOvr>
  <p:transition/>
</p:sldLayout>
</file>

<file path=ppt/slideLayouts/slideLayout134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671127974"/>
      </p:ext>
    </p:extLst>
  </p:cSld>
  <p:clrMapOvr>
    <a:masterClrMapping/>
  </p:clrMapOvr>
  <p:transition/>
</p:sldLayout>
</file>

<file path=ppt/slideLayouts/slideLayout134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501209384"/>
      </p:ext>
    </p:extLst>
  </p:cSld>
  <p:clrMapOvr>
    <a:masterClrMapping/>
  </p:clrMapOvr>
  <p:transition/>
</p:sldLayout>
</file>

<file path=ppt/slideLayouts/slideLayout134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791853530"/>
      </p:ext>
    </p:extLst>
  </p:cSld>
  <p:clrMapOvr>
    <a:masterClrMapping/>
  </p:clrMapOvr>
  <p:transition/>
</p:sldLayout>
</file>

<file path=ppt/slideLayouts/slideLayout134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a:t>按一下以編輯母片標題樣式</a:t>
            </a:r>
          </a:p>
        </p:txBody>
      </p:sp>
    </p:spTree>
    <p:extLst>
      <p:ext uri="{BB962C8B-B14F-4D97-AF65-F5344CB8AC3E}">
        <p14:creationId xmlns:p14="http://schemas.microsoft.com/office/powerpoint/2010/main" val="3104779151"/>
      </p:ext>
    </p:extLst>
  </p:cSld>
  <p:clrMapOvr>
    <a:masterClrMapping/>
  </p:clrMapOvr>
  <p:transition/>
</p:sldLayout>
</file>

<file path=ppt/slideLayouts/slideLayout13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444797"/>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35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Trebuchet MS" panose="020B0603020202020204" pitchFamily="34" charset="0"/>
                <a:ea typeface="微軟正黑體" panose="020B0604030504040204" pitchFamily="34" charset="-120"/>
              </a:defRPr>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atin typeface="Trebuchet MS" panose="020B0603020202020204" pitchFamily="34" charset="0"/>
                <a:ea typeface="微軟正黑體" panose="020B0604030504040204" pitchFamily="34" charset="-120"/>
              </a:defRPr>
            </a:lvl1pPr>
            <a:lvl2pPr>
              <a:defRPr sz="2800">
                <a:latin typeface="Trebuchet MS" panose="020B0603020202020204" pitchFamily="34" charset="0"/>
                <a:ea typeface="微軟正黑體" panose="020B0604030504040204" pitchFamily="34" charset="-120"/>
              </a:defRPr>
            </a:lvl2pPr>
            <a:lvl3pPr>
              <a:defRPr sz="2400">
                <a:latin typeface="Trebuchet MS" panose="020B0603020202020204" pitchFamily="34" charset="0"/>
                <a:ea typeface="微軟正黑體" panose="020B0604030504040204" pitchFamily="34" charset="-120"/>
              </a:defRPr>
            </a:lvl3pPr>
            <a:lvl4pPr>
              <a:defRPr sz="2000">
                <a:latin typeface="Trebuchet MS" panose="020B0603020202020204" pitchFamily="34" charset="0"/>
                <a:ea typeface="微軟正黑體" panose="020B0604030504040204" pitchFamily="34" charset="-120"/>
              </a:defRPr>
            </a:lvl4pPr>
            <a:lvl5pPr>
              <a:defRPr sz="2000">
                <a:latin typeface="Trebuchet MS" panose="020B0603020202020204" pitchFamily="34" charset="0"/>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Trebuchet MS" panose="020B0603020202020204" pitchFamily="34" charset="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01772589"/>
      </p:ext>
    </p:extLst>
  </p:cSld>
  <p:clrMapOvr>
    <a:masterClrMapping/>
  </p:clrMapOvr>
  <p:transition/>
</p:sldLayout>
</file>

<file path=ppt/slideLayouts/slideLayout135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Trebuchet MS" panose="020B0603020202020204" pitchFamily="34" charset="0"/>
              </a:defRPr>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Trebuchet MS" panose="020B06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Trebuchet MS" panose="020B06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383653933"/>
      </p:ext>
    </p:extLst>
  </p:cSld>
  <p:clrMapOvr>
    <a:masterClrMapping/>
  </p:clrMapOvr>
  <p:transition/>
</p:sldLayout>
</file>

<file path=ppt/slideLayouts/slideLayout135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607289586"/>
      </p:ext>
    </p:extLst>
  </p:cSld>
  <p:clrMapOvr>
    <a:masterClrMapping/>
  </p:clrMapOvr>
  <p:transition/>
</p:sldLayout>
</file>

<file path=ppt/slideLayouts/slideLayout135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Trebuchet MS" panose="020B0603020202020204" pitchFamily="34" charset="0"/>
                <a:ea typeface="微軟正黑體" panose="020B0604030504040204"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3639184"/>
      </p:ext>
    </p:extLst>
  </p:cSld>
  <p:clrMapOvr>
    <a:masterClrMapping/>
  </p:clrMapOvr>
  <p:transition/>
</p:sldLayout>
</file>

<file path=ppt/slideLayouts/slideLayout13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223375"/>
      </p:ext>
    </p:extLst>
  </p:cSld>
  <p:clrMapOvr>
    <a:masterClrMapping/>
  </p:clrMapOvr>
  <p:timing>
    <p:tnLst>
      <p:par>
        <p:cTn id="1" dur="indefinite" restart="never" nodeType="tmRoot"/>
      </p:par>
    </p:tnLst>
  </p:timing>
</p:sldLayout>
</file>

<file path=ppt/slideLayouts/slideLayout1355.xml><?xml version="1.0" encoding="utf-8"?>
<p:sldLayout xmlns:a="http://schemas.openxmlformats.org/drawingml/2006/main" xmlns:r="http://schemas.openxmlformats.org/officeDocument/2006/relationships" xmlns:p="http://schemas.openxmlformats.org/presentationml/2006/main" type="title">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56034" name="Rectangle 2"/>
          <p:cNvSpPr>
            <a:spLocks noGrp="1" noChangeArrowheads="1"/>
          </p:cNvSpPr>
          <p:nvPr>
            <p:ph type="ctrTitle" sz="quarter"/>
          </p:nvPr>
        </p:nvSpPr>
        <p:spPr>
          <a:xfrm>
            <a:off x="1339851" y="1052513"/>
            <a:ext cx="7804150" cy="1920875"/>
          </a:xfrm>
        </p:spPr>
        <p:txBody>
          <a:bodyPr/>
          <a:lstStyle>
            <a:lvl1pPr algn="ctr">
              <a:defRPr sz="4400"/>
            </a:lvl1pPr>
          </a:lstStyle>
          <a:p>
            <a:r>
              <a:rPr lang="en-US" altLang="zh-TW"/>
              <a:t>Title</a:t>
            </a:r>
          </a:p>
        </p:txBody>
      </p:sp>
      <p:sp>
        <p:nvSpPr>
          <p:cNvPr id="556035" name="Rectangle 3"/>
          <p:cNvSpPr>
            <a:spLocks noGrp="1" noChangeArrowheads="1"/>
          </p:cNvSpPr>
          <p:nvPr>
            <p:ph type="subTitle" sz="quarter" idx="1"/>
          </p:nvPr>
        </p:nvSpPr>
        <p:spPr>
          <a:xfrm>
            <a:off x="3079750" y="3132138"/>
            <a:ext cx="4495800" cy="1981200"/>
          </a:xfrm>
        </p:spPr>
        <p:txBody>
          <a:bodyPr/>
          <a:lstStyle>
            <a:lvl1pPr marL="0" indent="0" algn="ctr">
              <a:buFontTx/>
              <a:buNone/>
              <a:defRPr/>
            </a:lvl1pPr>
          </a:lstStyle>
          <a:p>
            <a:r>
              <a:rPr lang="zh-TW" altLang="en-US"/>
              <a:t>按一下以編輯母片副標題樣式</a:t>
            </a:r>
          </a:p>
        </p:txBody>
      </p:sp>
    </p:spTree>
    <p:extLst>
      <p:ext uri="{BB962C8B-B14F-4D97-AF65-F5344CB8AC3E}">
        <p14:creationId xmlns:p14="http://schemas.microsoft.com/office/powerpoint/2010/main" val="1061546722"/>
      </p:ext>
    </p:extLst>
  </p:cSld>
  <p:clrMapOvr>
    <a:masterClrMapping/>
  </p:clrMapOvr>
  <p:transition advTm="5000">
    <p:zoom/>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xAndClipArt">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美工圖案版面配置區 3"/>
          <p:cNvSpPr>
            <a:spLocks noGrp="1"/>
          </p:cNvSpPr>
          <p:nvPr>
            <p:ph type="clipArt" sz="half" idx="2"/>
          </p:nvPr>
        </p:nvSpPr>
        <p:spPr>
          <a:xfrm>
            <a:off x="4648200" y="1193800"/>
            <a:ext cx="4038600" cy="4932363"/>
          </a:xfrm>
        </p:spPr>
        <p:txBody>
          <a:bodyPr/>
          <a:lstStyle/>
          <a:p>
            <a:pPr lvl="0"/>
            <a:endParaRPr lang="zh-TW" altLang="en-US" noProof="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41775197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323850" y="274638"/>
            <a:ext cx="8362950" cy="922337"/>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341438"/>
            <a:ext cx="8229600" cy="4784725"/>
          </a:xfrm>
        </p:spPr>
        <p:txBody>
          <a:bodyPr/>
          <a:lstStyle/>
          <a:p>
            <a:pPr lvl="0"/>
            <a:endParaRPr lang="zh-TW" altLang="en-US" noProof="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46088" y="273050"/>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79513"/>
            <a:ext cx="4038600" cy="494665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79513"/>
            <a:ext cx="4038600" cy="23971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29038"/>
            <a:ext cx="4038600" cy="23971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4342912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3853836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3658076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95555102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0656553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2798938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11001448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270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7108977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1573555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68021152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7485816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6959852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539"/>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8110067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8166223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7014"/>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6968223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881183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82"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82"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2234863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324786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3978287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41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16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81966681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5077248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0233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4"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2"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082303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8401044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6207691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7757351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4601288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06323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186228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77397517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0654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11142249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51821354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7662378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91971962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539"/>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872177991"/>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5"/>
          <p:cNvSpPr>
            <a:spLocks noGrp="1"/>
          </p:cNvSpPr>
          <p:nvPr>
            <p:ph type="sldNum" sz="quarter" idx="10"/>
          </p:nvPr>
        </p:nvSpPr>
        <p:spPr/>
        <p:txBody>
          <a:bodyPr/>
          <a:lstStyle>
            <a:lvl1pPr>
              <a:defRPr>
                <a:ea typeface="新細明體" pitchFamily="18" charset="-120"/>
              </a:defRPr>
            </a:lvl1pPr>
          </a:lstStyle>
          <a:p>
            <a:pPr>
              <a:defRPr/>
            </a:pPr>
            <a:fld id="{AE0D43D5-6D20-40F8-A2A5-49155E5267FC}" type="slidenum">
              <a:rPr lang="zh-TW" altLang="en-US"/>
              <a:pPr>
                <a:defRPr/>
              </a:pPr>
              <a:t>‹#›</a:t>
            </a:fld>
            <a:endParaRPr lang="zh-TW" altLang="en-US"/>
          </a:p>
        </p:txBody>
      </p:sp>
    </p:spTree>
    <p:extLst>
      <p:ext uri="{BB962C8B-B14F-4D97-AF65-F5344CB8AC3E}">
        <p14:creationId xmlns:p14="http://schemas.microsoft.com/office/powerpoint/2010/main" val="105429163"/>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7014"/>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890897792"/>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5794548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76838051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82"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82"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81823425"/>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244230673"/>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37476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16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52304685"/>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948335944"/>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38601883"/>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4"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2"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94470551"/>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2"/>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648200" y="1193802"/>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11979271"/>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193802"/>
            <a:ext cx="8229600" cy="4932363"/>
          </a:xfrm>
        </p:spPr>
        <p:txBody>
          <a:bodyPr/>
          <a:lstStyle/>
          <a:p>
            <a:pPr lvl="0"/>
            <a:endParaRPr lang="zh-TW" altLang="en-US" noProof="0" smtClean="0"/>
          </a:p>
        </p:txBody>
      </p:sp>
    </p:spTree>
    <p:extLst>
      <p:ext uri="{BB962C8B-B14F-4D97-AF65-F5344CB8AC3E}">
        <p14:creationId xmlns:p14="http://schemas.microsoft.com/office/powerpoint/2010/main" val="1220552368"/>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8397481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60880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57330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5"/>
          <p:cNvSpPr>
            <a:spLocks noGrp="1"/>
          </p:cNvSpPr>
          <p:nvPr>
            <p:ph type="sldNum" sz="quarter" idx="10"/>
          </p:nvPr>
        </p:nvSpPr>
        <p:spPr/>
        <p:txBody>
          <a:bodyPr/>
          <a:lstStyle>
            <a:lvl1pPr>
              <a:defRPr>
                <a:ea typeface="新細明體" pitchFamily="18" charset="-120"/>
              </a:defRPr>
            </a:lvl1pPr>
          </a:lstStyle>
          <a:p>
            <a:pPr>
              <a:defRPr/>
            </a:pPr>
            <a:fld id="{C010BF29-2E77-40EA-AEE4-820F06496FFB}" type="slidenum">
              <a:rPr lang="zh-TW" altLang="en-US"/>
              <a:pPr>
                <a:defRPr/>
              </a:pPr>
              <a:t>‹#›</a:t>
            </a:fld>
            <a:endParaRPr lang="zh-TW" altLang="en-US"/>
          </a:p>
        </p:txBody>
      </p:sp>
    </p:spTree>
    <p:extLst>
      <p:ext uri="{BB962C8B-B14F-4D97-AF65-F5344CB8AC3E}">
        <p14:creationId xmlns:p14="http://schemas.microsoft.com/office/powerpoint/2010/main" val="2459593132"/>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48547324"/>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72893090"/>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06812558"/>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117211349"/>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870339"/>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48432625"/>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93497578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8566551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1607612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12655865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20522545"/>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2875529555"/>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88124953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4313491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12804533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8021514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7622738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33653048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4810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4740988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610243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31096743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0530457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5837112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00" y="333375"/>
            <a:ext cx="8277225" cy="6921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93800"/>
            <a:ext cx="8229600" cy="4932363"/>
          </a:xfrm>
        </p:spPr>
        <p:txBody>
          <a:bodyPr/>
          <a:lstStyle/>
          <a:p>
            <a:pPr lvl="0"/>
            <a:endParaRPr lang="en-US" noProof="0" dirty="0"/>
          </a:p>
        </p:txBody>
      </p:sp>
    </p:spTree>
    <p:extLst>
      <p:ext uri="{BB962C8B-B14F-4D97-AF65-F5344CB8AC3E}">
        <p14:creationId xmlns:p14="http://schemas.microsoft.com/office/powerpoint/2010/main" val="145781048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1022920" y="332656"/>
            <a:ext cx="7293496" cy="1368152"/>
          </a:xfrm>
          <a:prstGeom prst="rect">
            <a:avLst/>
          </a:prstGeom>
        </p:spPr>
        <p:txBody>
          <a:bodyPr vert="horz"/>
          <a:lstStyle>
            <a:lvl1pPr algn="l">
              <a:lnSpc>
                <a:spcPts val="5200"/>
              </a:lnSpc>
              <a:defRPr>
                <a:latin typeface="Gill Sans MT"/>
                <a:cs typeface="Gill Sans MT"/>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56503552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B7822A64-16D8-4F41-9751-6808F4AA9993}" type="slidenum">
              <a:rPr lang="en-US" altLang="zh-TW"/>
              <a:pPr>
                <a:defRPr/>
              </a:pPr>
              <a:t>‹#›</a:t>
            </a:fld>
            <a:endParaRPr lang="en-US" altLang="zh-TW" dirty="0"/>
          </a:p>
        </p:txBody>
      </p:sp>
    </p:spTree>
    <p:extLst>
      <p:ext uri="{BB962C8B-B14F-4D97-AF65-F5344CB8AC3E}">
        <p14:creationId xmlns:p14="http://schemas.microsoft.com/office/powerpoint/2010/main" val="40080149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82F21657-919D-4B0A-BCEA-E878ECEBF049}" type="slidenum">
              <a:rPr lang="en-US" altLang="zh-TW"/>
              <a:pPr>
                <a:defRPr/>
              </a:pPr>
              <a:t>‹#›</a:t>
            </a:fld>
            <a:endParaRPr lang="en-US" altLang="zh-TW" dirty="0"/>
          </a:p>
        </p:txBody>
      </p:sp>
    </p:spTree>
    <p:extLst>
      <p:ext uri="{BB962C8B-B14F-4D97-AF65-F5344CB8AC3E}">
        <p14:creationId xmlns:p14="http://schemas.microsoft.com/office/powerpoint/2010/main" val="177650289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685FF404-C61D-497F-9922-43E4482E5829}" type="slidenum">
              <a:rPr lang="en-US" altLang="zh-TW"/>
              <a:pPr>
                <a:defRPr/>
              </a:pPr>
              <a:t>‹#›</a:t>
            </a:fld>
            <a:endParaRPr lang="en-US" altLang="zh-TW" dirty="0"/>
          </a:p>
        </p:txBody>
      </p:sp>
    </p:spTree>
    <p:extLst>
      <p:ext uri="{BB962C8B-B14F-4D97-AF65-F5344CB8AC3E}">
        <p14:creationId xmlns:p14="http://schemas.microsoft.com/office/powerpoint/2010/main" val="421347280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TW" dirty="0"/>
              <a:t>Page </a:t>
            </a:r>
            <a:fld id="{967E299A-8EDA-472B-9D85-65A0EAE1560C}" type="slidenum">
              <a:rPr lang="en-US" altLang="zh-TW"/>
              <a:pPr>
                <a:defRPr/>
              </a:pPr>
              <a:t>‹#›</a:t>
            </a:fld>
            <a:endParaRPr lang="en-US" altLang="zh-TW" dirty="0"/>
          </a:p>
        </p:txBody>
      </p:sp>
    </p:spTree>
    <p:extLst>
      <p:ext uri="{BB962C8B-B14F-4D97-AF65-F5344CB8AC3E}">
        <p14:creationId xmlns:p14="http://schemas.microsoft.com/office/powerpoint/2010/main" val="126212603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zh-TW" dirty="0"/>
              <a:t>Page </a:t>
            </a:r>
            <a:fld id="{FD4FA6BC-24EF-4CB2-945A-ECC5B07DF525}" type="slidenum">
              <a:rPr lang="en-US" altLang="zh-TW"/>
              <a:pPr>
                <a:defRPr/>
              </a:pPr>
              <a:t>‹#›</a:t>
            </a:fld>
            <a:endParaRPr lang="en-US" altLang="zh-TW" dirty="0"/>
          </a:p>
        </p:txBody>
      </p:sp>
    </p:spTree>
    <p:extLst>
      <p:ext uri="{BB962C8B-B14F-4D97-AF65-F5344CB8AC3E}">
        <p14:creationId xmlns:p14="http://schemas.microsoft.com/office/powerpoint/2010/main" val="749598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956993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zh-TW" dirty="0"/>
              <a:t>Page </a:t>
            </a:r>
            <a:fld id="{6432800F-3B46-4E24-ABEC-FE9A81D1D9F1}" type="slidenum">
              <a:rPr lang="en-US" altLang="zh-TW"/>
              <a:pPr>
                <a:defRPr/>
              </a:pPr>
              <a:t>‹#›</a:t>
            </a:fld>
            <a:endParaRPr lang="en-US" altLang="zh-TW" dirty="0"/>
          </a:p>
        </p:txBody>
      </p:sp>
    </p:spTree>
    <p:extLst>
      <p:ext uri="{BB962C8B-B14F-4D97-AF65-F5344CB8AC3E}">
        <p14:creationId xmlns:p14="http://schemas.microsoft.com/office/powerpoint/2010/main" val="30485241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zh-TW" dirty="0"/>
              <a:t>Page </a:t>
            </a:r>
            <a:fld id="{2B20D3CF-88CD-4D92-A223-1843D60E6D7D}" type="slidenum">
              <a:rPr lang="en-US" altLang="zh-TW"/>
              <a:pPr>
                <a:defRPr/>
              </a:pPr>
              <a:t>‹#›</a:t>
            </a:fld>
            <a:endParaRPr lang="en-US" altLang="zh-TW" dirty="0"/>
          </a:p>
        </p:txBody>
      </p:sp>
    </p:spTree>
    <p:extLst>
      <p:ext uri="{BB962C8B-B14F-4D97-AF65-F5344CB8AC3E}">
        <p14:creationId xmlns:p14="http://schemas.microsoft.com/office/powerpoint/2010/main" val="304794174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TW" dirty="0"/>
              <a:t>Page </a:t>
            </a:r>
            <a:fld id="{CED06F3D-7F40-4BCB-8896-216A6D7570E1}" type="slidenum">
              <a:rPr lang="en-US" altLang="zh-TW"/>
              <a:pPr>
                <a:defRPr/>
              </a:pPr>
              <a:t>‹#›</a:t>
            </a:fld>
            <a:endParaRPr lang="en-US" altLang="zh-TW" dirty="0"/>
          </a:p>
        </p:txBody>
      </p:sp>
    </p:spTree>
    <p:extLst>
      <p:ext uri="{BB962C8B-B14F-4D97-AF65-F5344CB8AC3E}">
        <p14:creationId xmlns:p14="http://schemas.microsoft.com/office/powerpoint/2010/main" val="260244532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TW" dirty="0"/>
              <a:t>Page </a:t>
            </a:r>
            <a:fld id="{2C4F7823-A56D-4AA2-B287-91BD6849BEC2}" type="slidenum">
              <a:rPr lang="en-US" altLang="zh-TW"/>
              <a:pPr>
                <a:defRPr/>
              </a:pPr>
              <a:t>‹#›</a:t>
            </a:fld>
            <a:endParaRPr lang="en-US" altLang="zh-TW" dirty="0"/>
          </a:p>
        </p:txBody>
      </p:sp>
    </p:spTree>
    <p:extLst>
      <p:ext uri="{BB962C8B-B14F-4D97-AF65-F5344CB8AC3E}">
        <p14:creationId xmlns:p14="http://schemas.microsoft.com/office/powerpoint/2010/main" val="169750842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70C16290-E39B-41CD-84FD-1D4718604090}" type="slidenum">
              <a:rPr lang="en-US" altLang="zh-TW"/>
              <a:pPr>
                <a:defRPr/>
              </a:pPr>
              <a:t>‹#›</a:t>
            </a:fld>
            <a:endParaRPr lang="en-US" altLang="zh-TW" dirty="0"/>
          </a:p>
        </p:txBody>
      </p:sp>
    </p:spTree>
    <p:extLst>
      <p:ext uri="{BB962C8B-B14F-4D97-AF65-F5344CB8AC3E}">
        <p14:creationId xmlns:p14="http://schemas.microsoft.com/office/powerpoint/2010/main" val="183415823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221E12BB-AC67-454A-BEFC-FE4A6CF5CF08}" type="slidenum">
              <a:rPr lang="en-US" altLang="zh-TW"/>
              <a:pPr>
                <a:defRPr/>
              </a:pPr>
              <a:t>‹#›</a:t>
            </a:fld>
            <a:endParaRPr lang="en-US" altLang="zh-TW" dirty="0"/>
          </a:p>
        </p:txBody>
      </p:sp>
    </p:spTree>
    <p:extLst>
      <p:ext uri="{BB962C8B-B14F-4D97-AF65-F5344CB8AC3E}">
        <p14:creationId xmlns:p14="http://schemas.microsoft.com/office/powerpoint/2010/main" val="196772622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33375"/>
            <a:ext cx="8302625" cy="57927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ltLang="zh-TW" dirty="0">
              <a:solidFill>
                <a:prstClr val="white"/>
              </a:solidFill>
            </a:endParaRPr>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zh-TW" dirty="0"/>
              <a:t>Page </a:t>
            </a:r>
            <a:fld id="{BE15D6B3-3D00-4567-AA32-9A273585678B}" type="slidenum">
              <a:rPr lang="en-US" altLang="zh-TW"/>
              <a:pPr>
                <a:defRPr/>
              </a:pPr>
              <a:t>‹#›</a:t>
            </a:fld>
            <a:endParaRPr lang="en-US" altLang="zh-TW" dirty="0"/>
          </a:p>
        </p:txBody>
      </p:sp>
    </p:spTree>
    <p:extLst>
      <p:ext uri="{BB962C8B-B14F-4D97-AF65-F5344CB8AC3E}">
        <p14:creationId xmlns:p14="http://schemas.microsoft.com/office/powerpoint/2010/main" val="378736340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7974151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8690625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559106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7377072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4649598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6133252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87363813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8708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64994277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63010562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8406553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6458857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30213" y="546100"/>
            <a:ext cx="8229600" cy="635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447800"/>
            <a:ext cx="8229600" cy="4138613"/>
          </a:xfrm>
        </p:spPr>
        <p:txBody>
          <a:bodyPr/>
          <a:lstStyle/>
          <a:p>
            <a:pPr lvl="0"/>
            <a:endParaRPr lang="zh-TW" altLang="en-US" noProof="0" smtClean="0"/>
          </a:p>
        </p:txBody>
      </p:sp>
      <p:sp>
        <p:nvSpPr>
          <p:cNvPr id="4" name="Rectangle 6"/>
          <p:cNvSpPr>
            <a:spLocks noGrp="1" noChangeArrowheads="1"/>
          </p:cNvSpPr>
          <p:nvPr>
            <p:ph type="ftr" sz="quarter" idx="10"/>
          </p:nvPr>
        </p:nvSpPr>
        <p:spPr>
          <a:xfrm>
            <a:off x="1612900" y="6534150"/>
            <a:ext cx="5486400" cy="323850"/>
          </a:xfrm>
          <a:prstGeom prst="rect">
            <a:avLst/>
          </a:prstGeom>
        </p:spPr>
        <p:txBody>
          <a:bodyPr/>
          <a:lstStyle>
            <a:lvl1pPr>
              <a:defRPr>
                <a:ea typeface="新細明體" pitchFamily="18" charset="-120"/>
              </a:defRPr>
            </a:lvl1pPr>
          </a:lstStyle>
          <a:p>
            <a:pPr algn="r">
              <a:defRPr/>
            </a:pPr>
            <a:r>
              <a:rPr lang="en-US" altLang="zh-TW" dirty="0">
                <a:solidFill>
                  <a:prstClr val="white"/>
                </a:solidFill>
                <a:latin typeface="Garamond" pitchFamily="18" charset="0"/>
              </a:rPr>
              <a:t>Advantech &amp; IBM Confidential  |    </a:t>
            </a:r>
          </a:p>
        </p:txBody>
      </p:sp>
      <p:sp>
        <p:nvSpPr>
          <p:cNvPr id="5" name="Rectangle 7"/>
          <p:cNvSpPr>
            <a:spLocks noGrp="1" noChangeArrowheads="1"/>
          </p:cNvSpPr>
          <p:nvPr>
            <p:ph type="sldNum" sz="quarter" idx="11"/>
          </p:nvPr>
        </p:nvSpPr>
        <p:spPr>
          <a:xfrm>
            <a:off x="304800" y="6534150"/>
            <a:ext cx="1219200" cy="323850"/>
          </a:xfrm>
          <a:prstGeom prst="rect">
            <a:avLst/>
          </a:prstGeom>
        </p:spPr>
        <p:txBody>
          <a:bodyPr/>
          <a:lstStyle>
            <a:lvl1pPr>
              <a:defRPr>
                <a:ea typeface="新細明體" pitchFamily="18" charset="-120"/>
              </a:defRPr>
            </a:lvl1pPr>
          </a:lstStyle>
          <a:p>
            <a:pPr algn="r">
              <a:defRPr/>
            </a:pPr>
            <a:fld id="{591EB1BB-A6C8-45DB-8DAC-FB9F73F8CF76}" type="slidenum">
              <a:rPr lang="en-US" altLang="zh-TW">
                <a:solidFill>
                  <a:prstClr val="white"/>
                </a:solidFill>
                <a:latin typeface="Garamond" pitchFamily="18" charset="0"/>
              </a:rPr>
              <a:pPr algn="r">
                <a:defRPr/>
              </a:pPr>
              <a:t>‹#›</a:t>
            </a:fld>
            <a:endParaRPr lang="en-US" altLang="zh-TW" dirty="0">
              <a:solidFill>
                <a:prstClr val="white"/>
              </a:solidFill>
              <a:latin typeface="Garamond" pitchFamily="18" charset="0"/>
            </a:endParaRPr>
          </a:p>
        </p:txBody>
      </p:sp>
    </p:spTree>
    <p:extLst>
      <p:ext uri="{BB962C8B-B14F-4D97-AF65-F5344CB8AC3E}">
        <p14:creationId xmlns:p14="http://schemas.microsoft.com/office/powerpoint/2010/main" val="4120910417"/>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5584585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9"/>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400318013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9783846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08556731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7551474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0350630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39637395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78799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22473631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18320689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9668747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406582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8688270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1307652175"/>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2846973546"/>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038515292"/>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3855529808"/>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75609511"/>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2248002804"/>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665701"/>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atin typeface="Trebuchet MS" panose="020B0603020202020204" pitchFamily="34" charset="0"/>
                <a:ea typeface="微軟正黑體" panose="020B0604030504040204" pitchFamily="34" charset="-120"/>
              </a:defRPr>
            </a:lvl1pPr>
            <a:lvl2pPr>
              <a:defRPr sz="2800">
                <a:latin typeface="Trebuchet MS" panose="020B0603020202020204" pitchFamily="34" charset="0"/>
                <a:ea typeface="微軟正黑體" panose="020B0604030504040204" pitchFamily="34" charset="-120"/>
              </a:defRPr>
            </a:lvl2pPr>
            <a:lvl3pPr>
              <a:defRPr sz="2400">
                <a:latin typeface="Trebuchet MS" panose="020B0603020202020204" pitchFamily="34" charset="0"/>
                <a:ea typeface="微軟正黑體" panose="020B0604030504040204" pitchFamily="34" charset="-120"/>
              </a:defRPr>
            </a:lvl3pPr>
            <a:lvl4pPr>
              <a:defRPr sz="2000">
                <a:latin typeface="Trebuchet MS" panose="020B0603020202020204" pitchFamily="34" charset="0"/>
                <a:ea typeface="微軟正黑體" panose="020B0604030504040204" pitchFamily="34" charset="-120"/>
              </a:defRPr>
            </a:lvl4pPr>
            <a:lvl5pPr>
              <a:defRPr sz="2000">
                <a:latin typeface="Trebuchet MS" panose="020B0603020202020204" pitchFamily="34" charset="0"/>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Trebuchet MS" panose="020B0603020202020204" pitchFamily="34" charset="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108848045"/>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Trebuchet MS" panose="020B0603020202020204" pitchFamily="34" charset="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Trebuchet MS" panose="020B06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Trebuchet MS" panose="020B06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193740489"/>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6479211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4045316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33853016"/>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8"/>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37330945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9527006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83321125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475318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7"/>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83535460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90827198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47128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4" y="273049"/>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80848053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1"/>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50663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829494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9954870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4"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5544474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241587289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411711823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17926835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mn-lt"/>
                <a:ea typeface="微軟正黑體" panose="020B0604030504040204" pitchFamily="34" charset="-120"/>
              </a:defRPr>
            </a:lvl1pPr>
            <a:lvl2pPr>
              <a:defRPr sz="2400">
                <a:latin typeface="+mn-lt"/>
                <a:ea typeface="微軟正黑體" panose="020B0604030504040204" pitchFamily="34" charset="-120"/>
              </a:defRPr>
            </a:lvl2pPr>
            <a:lvl3pPr>
              <a:defRPr sz="2000">
                <a:latin typeface="+mn-lt"/>
                <a:ea typeface="微軟正黑體" panose="020B0604030504040204" pitchFamily="34" charset="-120"/>
              </a:defRPr>
            </a:lvl3pPr>
            <a:lvl4pPr>
              <a:defRPr sz="1800">
                <a:latin typeface="+mn-lt"/>
                <a:ea typeface="微軟正黑體" panose="020B0604030504040204" pitchFamily="34" charset="-120"/>
              </a:defRPr>
            </a:lvl4pPr>
            <a:lvl5pPr>
              <a:defRPr sz="1800">
                <a:latin typeface="+mn-lt"/>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atin typeface="+mn-lt"/>
                <a:ea typeface="微軟正黑體" panose="020B0604030504040204" pitchFamily="34" charset="-120"/>
              </a:defRPr>
            </a:lvl1pPr>
            <a:lvl2pPr>
              <a:defRPr sz="2400">
                <a:latin typeface="+mn-lt"/>
                <a:ea typeface="微軟正黑體" panose="020B0604030504040204" pitchFamily="34" charset="-120"/>
              </a:defRPr>
            </a:lvl2pPr>
            <a:lvl3pPr>
              <a:defRPr sz="2000">
                <a:latin typeface="+mn-lt"/>
                <a:ea typeface="微軟正黑體" panose="020B0604030504040204" pitchFamily="34" charset="-120"/>
              </a:defRPr>
            </a:lvl3pPr>
            <a:lvl4pPr>
              <a:defRPr sz="1800">
                <a:latin typeface="+mn-lt"/>
                <a:ea typeface="微軟正黑體" panose="020B0604030504040204" pitchFamily="34" charset="-120"/>
              </a:defRPr>
            </a:lvl4pPr>
            <a:lvl5pPr>
              <a:defRPr sz="1800">
                <a:latin typeface="+mn-lt"/>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9220752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mn-lt"/>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mn-lt"/>
                <a:ea typeface="微軟正黑體" panose="020B0604030504040204" pitchFamily="34" charset="-120"/>
              </a:defRPr>
            </a:lvl1pPr>
            <a:lvl2pPr>
              <a:defRPr sz="2000">
                <a:latin typeface="+mn-lt"/>
                <a:ea typeface="微軟正黑體" panose="020B0604030504040204" pitchFamily="34" charset="-120"/>
              </a:defRPr>
            </a:lvl2pPr>
            <a:lvl3pPr>
              <a:defRPr sz="1800">
                <a:latin typeface="+mn-lt"/>
                <a:ea typeface="微軟正黑體" panose="020B0604030504040204" pitchFamily="34" charset="-120"/>
              </a:defRPr>
            </a:lvl3pPr>
            <a:lvl4pPr>
              <a:defRPr sz="1600">
                <a:latin typeface="+mn-lt"/>
                <a:ea typeface="微軟正黑體" panose="020B0604030504040204" pitchFamily="34" charset="-120"/>
              </a:defRPr>
            </a:lvl4pPr>
            <a:lvl5pPr>
              <a:defRPr sz="1600">
                <a:latin typeface="+mn-lt"/>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mn-lt"/>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mn-lt"/>
                <a:ea typeface="微軟正黑體" panose="020B0604030504040204" pitchFamily="34" charset="-120"/>
              </a:defRPr>
            </a:lvl1pPr>
            <a:lvl2pPr>
              <a:defRPr sz="2000">
                <a:latin typeface="+mn-lt"/>
                <a:ea typeface="微軟正黑體" panose="020B0604030504040204" pitchFamily="34" charset="-120"/>
              </a:defRPr>
            </a:lvl2pPr>
            <a:lvl3pPr>
              <a:defRPr sz="1800">
                <a:latin typeface="+mn-lt"/>
                <a:ea typeface="微軟正黑體" panose="020B0604030504040204" pitchFamily="34" charset="-120"/>
              </a:defRPr>
            </a:lvl3pPr>
            <a:lvl4pPr>
              <a:defRPr sz="1600">
                <a:latin typeface="+mn-lt"/>
                <a:ea typeface="微軟正黑體" panose="020B0604030504040204" pitchFamily="34" charset="-120"/>
              </a:defRPr>
            </a:lvl4pPr>
            <a:lvl5pPr>
              <a:defRPr sz="1600">
                <a:latin typeface="+mn-lt"/>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7913550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162664028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49157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a:xfrm>
            <a:off x="3575050" y="273050"/>
            <a:ext cx="5111750" cy="5853113"/>
          </a:xfrm>
        </p:spPr>
        <p:txBody>
          <a:bodyPr/>
          <a:lstStyle>
            <a:lvl1pPr>
              <a:defRPr sz="3200">
                <a:latin typeface="+mn-lt"/>
                <a:ea typeface="微軟正黑體" panose="020B0604030504040204" pitchFamily="34" charset="-120"/>
              </a:defRPr>
            </a:lvl1pPr>
            <a:lvl2pPr>
              <a:defRPr sz="2800">
                <a:latin typeface="+mn-lt"/>
                <a:ea typeface="微軟正黑體" panose="020B0604030504040204" pitchFamily="34" charset="-120"/>
              </a:defRPr>
            </a:lvl2pPr>
            <a:lvl3pPr>
              <a:defRPr sz="2400">
                <a:latin typeface="+mn-lt"/>
                <a:ea typeface="微軟正黑體" panose="020B0604030504040204" pitchFamily="34" charset="-120"/>
              </a:defRPr>
            </a:lvl3pPr>
            <a:lvl4pPr>
              <a:defRPr sz="2000">
                <a:latin typeface="+mn-lt"/>
                <a:ea typeface="微軟正黑體" panose="020B0604030504040204" pitchFamily="34" charset="-120"/>
              </a:defRPr>
            </a:lvl4pPr>
            <a:lvl5pPr>
              <a:defRPr sz="2000">
                <a:latin typeface="+mn-lt"/>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mn-lt"/>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65018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7"/>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1"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5269077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mn-lt"/>
                <a:ea typeface="微軟正黑體" panose="020B0604030504040204" pitchFamily="34" charset="-12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mn-lt"/>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mn-lt"/>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15995305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6084191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2331170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8"/>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86382940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84422414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4" y="4406905"/>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4"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00223512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98626550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9"/>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554942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59034359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843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862549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068036399"/>
      </p:ext>
    </p:extLst>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19" y="273049"/>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43738959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9" y="4800601"/>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9"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9" y="536736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56919899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7797455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6"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0498409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10" y="333405"/>
            <a:ext cx="8277225" cy="692151"/>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93801"/>
            <a:ext cx="8229600" cy="4932363"/>
          </a:xfrm>
        </p:spPr>
        <p:txBody>
          <a:bodyPr/>
          <a:lstStyle/>
          <a:p>
            <a:pPr lvl="0"/>
            <a:endParaRPr lang="en-US" noProof="0" dirty="0"/>
          </a:p>
        </p:txBody>
      </p:sp>
    </p:spTree>
    <p:extLst>
      <p:ext uri="{BB962C8B-B14F-4D97-AF65-F5344CB8AC3E}">
        <p14:creationId xmlns:p14="http://schemas.microsoft.com/office/powerpoint/2010/main" val="429105911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1022920" y="332656"/>
            <a:ext cx="7293496" cy="1368152"/>
          </a:xfrm>
          <a:prstGeom prst="rect">
            <a:avLst/>
          </a:prstGeom>
        </p:spPr>
        <p:txBody>
          <a:bodyPr vert="horz"/>
          <a:lstStyle>
            <a:lvl1pPr algn="l">
              <a:lnSpc>
                <a:spcPts val="5200"/>
              </a:lnSpc>
              <a:defRPr>
                <a:latin typeface="Gill Sans MT"/>
                <a:cs typeface="Gill Sans MT"/>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93422366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8"/>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72935863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201581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34529905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69153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34973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7"/>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4695043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0359930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3083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4" y="273049"/>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54993752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1"/>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35906778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1992831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4"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7922994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221AB6BD-CA0D-40BF-AF36-184D9695EA44}" type="slidenum">
              <a:rPr lang="en-US" altLang="zh-TW"/>
              <a:pPr>
                <a:defRPr/>
              </a:pPr>
              <a:t>‹#›</a:t>
            </a:fld>
            <a:endParaRPr lang="en-US" altLang="zh-TW" dirty="0"/>
          </a:p>
        </p:txBody>
      </p:sp>
    </p:spTree>
    <p:extLst>
      <p:ext uri="{BB962C8B-B14F-4D97-AF65-F5344CB8AC3E}">
        <p14:creationId xmlns:p14="http://schemas.microsoft.com/office/powerpoint/2010/main" val="316588595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460BC02E-22A9-4581-86EE-62C6A02CBBC0}" type="slidenum">
              <a:rPr lang="en-US" altLang="zh-TW"/>
              <a:pPr>
                <a:defRPr/>
              </a:pPr>
              <a:t>‹#›</a:t>
            </a:fld>
            <a:endParaRPr lang="en-US" altLang="zh-TW" dirty="0"/>
          </a:p>
        </p:txBody>
      </p:sp>
    </p:spTree>
    <p:extLst>
      <p:ext uri="{BB962C8B-B14F-4D97-AF65-F5344CB8AC3E}">
        <p14:creationId xmlns:p14="http://schemas.microsoft.com/office/powerpoint/2010/main" val="362649390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F01DE690-A281-4B26-81A7-2BEE86BDC0B8}" type="slidenum">
              <a:rPr lang="en-US" altLang="zh-TW"/>
              <a:pPr>
                <a:defRPr/>
              </a:pPr>
              <a:t>‹#›</a:t>
            </a:fld>
            <a:endParaRPr lang="en-US" altLang="zh-TW" dirty="0"/>
          </a:p>
        </p:txBody>
      </p:sp>
    </p:spTree>
    <p:extLst>
      <p:ext uri="{BB962C8B-B14F-4D97-AF65-F5344CB8AC3E}">
        <p14:creationId xmlns:p14="http://schemas.microsoft.com/office/powerpoint/2010/main" val="2434514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49"/>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26287567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TW" dirty="0"/>
              <a:t>Page </a:t>
            </a:r>
            <a:fld id="{43968E91-EC88-4FEC-8CB8-58D71C29C175}" type="slidenum">
              <a:rPr lang="en-US" altLang="zh-TW"/>
              <a:pPr>
                <a:defRPr/>
              </a:pPr>
              <a:t>‹#›</a:t>
            </a:fld>
            <a:endParaRPr lang="en-US" altLang="zh-TW" dirty="0"/>
          </a:p>
        </p:txBody>
      </p:sp>
    </p:spTree>
    <p:extLst>
      <p:ext uri="{BB962C8B-B14F-4D97-AF65-F5344CB8AC3E}">
        <p14:creationId xmlns:p14="http://schemas.microsoft.com/office/powerpoint/2010/main" val="325280630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zh-TW" dirty="0"/>
              <a:t>Page </a:t>
            </a:r>
            <a:fld id="{80D6450B-E4C3-40E6-BE26-5FDA3A04E1B6}" type="slidenum">
              <a:rPr lang="en-US" altLang="zh-TW"/>
              <a:pPr>
                <a:defRPr/>
              </a:pPr>
              <a:t>‹#›</a:t>
            </a:fld>
            <a:endParaRPr lang="en-US" altLang="zh-TW" dirty="0"/>
          </a:p>
        </p:txBody>
      </p:sp>
    </p:spTree>
    <p:extLst>
      <p:ext uri="{BB962C8B-B14F-4D97-AF65-F5344CB8AC3E}">
        <p14:creationId xmlns:p14="http://schemas.microsoft.com/office/powerpoint/2010/main" val="60830998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zh-TW" dirty="0"/>
              <a:t>Page </a:t>
            </a:r>
            <a:fld id="{5FB67E2A-B8D1-4F24-A8F7-C133C2A16B26}" type="slidenum">
              <a:rPr lang="en-US" altLang="zh-TW"/>
              <a:pPr>
                <a:defRPr/>
              </a:pPr>
              <a:t>‹#›</a:t>
            </a:fld>
            <a:endParaRPr lang="en-US" altLang="zh-TW" dirty="0"/>
          </a:p>
        </p:txBody>
      </p:sp>
    </p:spTree>
    <p:extLst>
      <p:ext uri="{BB962C8B-B14F-4D97-AF65-F5344CB8AC3E}">
        <p14:creationId xmlns:p14="http://schemas.microsoft.com/office/powerpoint/2010/main" val="13167544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zh-TW" dirty="0"/>
              <a:t>Page </a:t>
            </a:r>
            <a:fld id="{15A16EEA-0981-4F7F-A450-DAF836DA893F}" type="slidenum">
              <a:rPr lang="en-US" altLang="zh-TW"/>
              <a:pPr>
                <a:defRPr/>
              </a:pPr>
              <a:t>‹#›</a:t>
            </a:fld>
            <a:endParaRPr lang="en-US" altLang="zh-TW" dirty="0"/>
          </a:p>
        </p:txBody>
      </p:sp>
    </p:spTree>
    <p:extLst>
      <p:ext uri="{BB962C8B-B14F-4D97-AF65-F5344CB8AC3E}">
        <p14:creationId xmlns:p14="http://schemas.microsoft.com/office/powerpoint/2010/main" val="98729526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TW" dirty="0"/>
              <a:t>Page </a:t>
            </a:r>
            <a:fld id="{2CBD128C-ACB9-4285-B655-ABDCBA96E473}" type="slidenum">
              <a:rPr lang="en-US" altLang="zh-TW"/>
              <a:pPr>
                <a:defRPr/>
              </a:pPr>
              <a:t>‹#›</a:t>
            </a:fld>
            <a:endParaRPr lang="en-US" altLang="zh-TW" dirty="0"/>
          </a:p>
        </p:txBody>
      </p:sp>
    </p:spTree>
    <p:extLst>
      <p:ext uri="{BB962C8B-B14F-4D97-AF65-F5344CB8AC3E}">
        <p14:creationId xmlns:p14="http://schemas.microsoft.com/office/powerpoint/2010/main" val="386200804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TW" dirty="0"/>
              <a:t>Page </a:t>
            </a:r>
            <a:fld id="{AA12120F-8D2B-4229-A215-E5EA94619429}" type="slidenum">
              <a:rPr lang="en-US" altLang="zh-TW"/>
              <a:pPr>
                <a:defRPr/>
              </a:pPr>
              <a:t>‹#›</a:t>
            </a:fld>
            <a:endParaRPr lang="en-US" altLang="zh-TW" dirty="0"/>
          </a:p>
        </p:txBody>
      </p:sp>
    </p:spTree>
    <p:extLst>
      <p:ext uri="{BB962C8B-B14F-4D97-AF65-F5344CB8AC3E}">
        <p14:creationId xmlns:p14="http://schemas.microsoft.com/office/powerpoint/2010/main" val="403735425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B23543F2-CD46-4BA9-ACB3-AB9DB990FB7A}" type="slidenum">
              <a:rPr lang="en-US" altLang="zh-TW"/>
              <a:pPr>
                <a:defRPr/>
              </a:pPr>
              <a:t>‹#›</a:t>
            </a:fld>
            <a:endParaRPr lang="en-US" altLang="zh-TW" dirty="0"/>
          </a:p>
        </p:txBody>
      </p:sp>
    </p:spTree>
    <p:extLst>
      <p:ext uri="{BB962C8B-B14F-4D97-AF65-F5344CB8AC3E}">
        <p14:creationId xmlns:p14="http://schemas.microsoft.com/office/powerpoint/2010/main" val="152857685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TW" dirty="0">
              <a:solidFill>
                <a:srgbClr val="FFFFFF"/>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TW" dirty="0"/>
              <a:t>Page </a:t>
            </a:r>
            <a:fld id="{6F590C90-5EF8-47E6-BE69-F588D3AF4159}" type="slidenum">
              <a:rPr lang="en-US" altLang="zh-TW"/>
              <a:pPr>
                <a:defRPr/>
              </a:pPr>
              <a:t>‹#›</a:t>
            </a:fld>
            <a:endParaRPr lang="en-US" altLang="zh-TW" dirty="0"/>
          </a:p>
        </p:txBody>
      </p:sp>
    </p:spTree>
    <p:extLst>
      <p:ext uri="{BB962C8B-B14F-4D97-AF65-F5344CB8AC3E}">
        <p14:creationId xmlns:p14="http://schemas.microsoft.com/office/powerpoint/2010/main" val="341248380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6"/>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80194826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972172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1"/>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24960833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66733469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1096779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9"/>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33066633"/>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15568655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588526"/>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49"/>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55627403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67769400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21941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2"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6576994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41824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00274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407169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16119143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6355445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4219626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22905697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21529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61976407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88628042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0322519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58875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4"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132846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38865096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4526830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30572486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6549313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46726173"/>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9992322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69435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46386861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48399518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891888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399170526"/>
      </p:ext>
    </p:extLst>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7732881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58942621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2403077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08908287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3019220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7048984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45351831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7685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64000794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1522317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5740039"/>
      </p:ext>
    </p:extLst>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4272664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21838215"/>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57048355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43918768"/>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69231940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8272350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7239399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80684740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18034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7461754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99112233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775357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5093990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42875517"/>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21113670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23414157"/>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60936868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91760010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1919977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12772028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87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279303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25236086"/>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75960049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6076937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428464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556034" name="Rectangle 2"/>
          <p:cNvSpPr>
            <a:spLocks noGrp="1" noChangeArrowheads="1"/>
          </p:cNvSpPr>
          <p:nvPr>
            <p:ph type="ctrTitle" sz="quarter"/>
          </p:nvPr>
        </p:nvSpPr>
        <p:spPr>
          <a:xfrm>
            <a:off x="1339850" y="1052513"/>
            <a:ext cx="7804150" cy="1920875"/>
          </a:xfrm>
        </p:spPr>
        <p:txBody>
          <a:bodyPr/>
          <a:lstStyle>
            <a:lvl1pPr algn="ctr">
              <a:defRPr sz="4400"/>
            </a:lvl1pPr>
          </a:lstStyle>
          <a:p>
            <a:r>
              <a:rPr lang="en-US" altLang="zh-TW"/>
              <a:t>Title</a:t>
            </a:r>
          </a:p>
        </p:txBody>
      </p:sp>
      <p:sp>
        <p:nvSpPr>
          <p:cNvPr id="556035" name="Rectangle 3"/>
          <p:cNvSpPr>
            <a:spLocks noGrp="1" noChangeArrowheads="1"/>
          </p:cNvSpPr>
          <p:nvPr>
            <p:ph type="subTitle" sz="quarter" idx="1"/>
          </p:nvPr>
        </p:nvSpPr>
        <p:spPr>
          <a:xfrm>
            <a:off x="3079750" y="3132138"/>
            <a:ext cx="4495800" cy="1981200"/>
          </a:xfrm>
        </p:spPr>
        <p:txBody>
          <a:bodyPr/>
          <a:lstStyle>
            <a:lvl1pPr marL="0" indent="0" algn="ctr">
              <a:buFontTx/>
              <a:buNone/>
              <a:defRPr/>
            </a:lvl1pPr>
          </a:lstStyle>
          <a:p>
            <a:r>
              <a:rPr lang="zh-TW" altLang="en-US"/>
              <a:t>按一下以編輯母片副標題樣式</a:t>
            </a:r>
          </a:p>
        </p:txBody>
      </p:sp>
    </p:spTree>
    <p:extLst>
      <p:ext uri="{BB962C8B-B14F-4D97-AF65-F5344CB8AC3E}">
        <p14:creationId xmlns:p14="http://schemas.microsoft.com/office/powerpoint/2010/main" val="351303085"/>
      </p:ext>
    </p:extLst>
  </p:cSld>
  <p:clrMapOvr>
    <a:masterClrMapping/>
  </p:clrMapOvr>
  <p:transition advTm="5000">
    <p:zoom/>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51677634"/>
      </p:ext>
    </p:extLst>
  </p:cSld>
  <p:clrMapOvr>
    <a:masterClrMapping/>
  </p:clrMapOvr>
  <p:transition advTm="5000">
    <p:zoom/>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961241249"/>
      </p:ext>
    </p:extLst>
  </p:cSld>
  <p:clrMapOvr>
    <a:masterClrMapping/>
  </p:clrMapOvr>
  <p:transition advTm="5000">
    <p:zoom/>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00063" y="1295400"/>
            <a:ext cx="3978275"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30738" y="1295400"/>
            <a:ext cx="3979862"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39169168"/>
      </p:ext>
    </p:extLst>
  </p:cSld>
  <p:clrMapOvr>
    <a:masterClrMapping/>
  </p:clrMapOvr>
  <p:transition advTm="5000">
    <p:zoom/>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33400447"/>
      </p:ext>
    </p:extLst>
  </p:cSld>
  <p:clrMapOvr>
    <a:masterClrMapping/>
  </p:clrMapOvr>
  <p:transition advTm="5000">
    <p:zoom/>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183833764"/>
      </p:ext>
    </p:extLst>
  </p:cSld>
  <p:clrMapOvr>
    <a:masterClrMapping/>
  </p:clrMapOvr>
  <p:transition advTm="5000">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059614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90462769"/>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566169"/>
      </p:ext>
    </p:extLst>
  </p:cSld>
  <p:clrMapOvr>
    <a:masterClrMapping/>
  </p:clrMapOvr>
  <p:transition advTm="5000">
    <p:zoom/>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68187254"/>
      </p:ext>
    </p:extLst>
  </p:cSld>
  <p:clrMapOvr>
    <a:masterClrMapping/>
  </p:clrMapOvr>
  <p:transition advTm="5000">
    <p:zoom/>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870073294"/>
      </p:ext>
    </p:extLst>
  </p:cSld>
  <p:clrMapOvr>
    <a:masterClrMapping/>
  </p:clrMapOvr>
  <p:transition advTm="5000">
    <p:zoom/>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98411333"/>
      </p:ext>
    </p:extLst>
  </p:cSld>
  <p:clrMapOvr>
    <a:masterClrMapping/>
  </p:clrMapOvr>
  <p:transition advTm="5000">
    <p:zoom/>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97650" y="322263"/>
            <a:ext cx="2039938" cy="56515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74663" y="322263"/>
            <a:ext cx="5970587" cy="56515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02006180"/>
      </p:ext>
    </p:extLst>
  </p:cSld>
  <p:clrMapOvr>
    <a:masterClrMapping/>
  </p:clrMapOvr>
  <p:transition advTm="5000">
    <p:zoom/>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2647732066"/>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2289747205"/>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309922268"/>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2773629459"/>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6396446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93428584"/>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2709888460"/>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882686"/>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atin typeface="Trebuchet MS" panose="020B0603020202020204" pitchFamily="34" charset="0"/>
                <a:ea typeface="微軟正黑體" panose="020B0604030504040204" pitchFamily="34" charset="-120"/>
              </a:defRPr>
            </a:lvl1pPr>
            <a:lvl2pPr>
              <a:defRPr sz="2800">
                <a:latin typeface="Trebuchet MS" panose="020B0603020202020204" pitchFamily="34" charset="0"/>
                <a:ea typeface="微軟正黑體" panose="020B0604030504040204" pitchFamily="34" charset="-120"/>
              </a:defRPr>
            </a:lvl2pPr>
            <a:lvl3pPr>
              <a:defRPr sz="2400">
                <a:latin typeface="Trebuchet MS" panose="020B0603020202020204" pitchFamily="34" charset="0"/>
                <a:ea typeface="微軟正黑體" panose="020B0604030504040204" pitchFamily="34" charset="-120"/>
              </a:defRPr>
            </a:lvl3pPr>
            <a:lvl4pPr>
              <a:defRPr sz="2000">
                <a:latin typeface="Trebuchet MS" panose="020B0603020202020204" pitchFamily="34" charset="0"/>
                <a:ea typeface="微軟正黑體" panose="020B0604030504040204" pitchFamily="34" charset="-120"/>
              </a:defRPr>
            </a:lvl4pPr>
            <a:lvl5pPr>
              <a:defRPr sz="2000">
                <a:latin typeface="Trebuchet MS" panose="020B0603020202020204" pitchFamily="34" charset="0"/>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Trebuchet MS" panose="020B0603020202020204" pitchFamily="34" charset="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716867144"/>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Trebuchet MS" panose="020B0603020202020204" pitchFamily="34" charset="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Trebuchet MS" panose="020B06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Trebuchet MS" panose="020B06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133760290"/>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23828190"/>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19386628"/>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85942557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8650209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742654070"/>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990542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07111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87374871"/>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94286175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75592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06936744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87993776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0112173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8425970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79795393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9373508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4031554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52371106"/>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3709559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4970414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99840662"/>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824198"/>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5841219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8582732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6117431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8960964"/>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855670478"/>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77661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318661781"/>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795243362"/>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40115698"/>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2665155"/>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354976901"/>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839206"/>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986111266"/>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75932773"/>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12040542"/>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89281123"/>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3693112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73743846"/>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3329434142"/>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圖表版面配置區 2"/>
          <p:cNvSpPr>
            <a:spLocks noGrp="1"/>
          </p:cNvSpPr>
          <p:nvPr>
            <p:ph type="chart"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2627861199"/>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quarter" idx="1"/>
          </p:nvPr>
        </p:nvSpPr>
        <p:spPr>
          <a:xfrm>
            <a:off x="457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57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內容版面配置區 5"/>
          <p:cNvSpPr>
            <a:spLocks noGrp="1"/>
          </p:cNvSpPr>
          <p:nvPr>
            <p:ph sz="quarter" idx="4"/>
          </p:nvPr>
        </p:nvSpPr>
        <p:spPr>
          <a:xfrm>
            <a:off x="4648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19197034"/>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90998709"/>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51475864"/>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333375"/>
            <a:ext cx="8302625" cy="57927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8550155"/>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194806209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199493247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54860898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mn-lt"/>
                <a:ea typeface="微軟正黑體" panose="020B0604030504040204" pitchFamily="34" charset="-120"/>
              </a:defRPr>
            </a:lvl1pPr>
            <a:lvl2pPr>
              <a:defRPr sz="2400">
                <a:latin typeface="+mn-lt"/>
                <a:ea typeface="微軟正黑體" panose="020B0604030504040204" pitchFamily="34" charset="-120"/>
              </a:defRPr>
            </a:lvl2pPr>
            <a:lvl3pPr>
              <a:defRPr sz="2000">
                <a:latin typeface="+mn-lt"/>
                <a:ea typeface="微軟正黑體" panose="020B0604030504040204" pitchFamily="34" charset="-120"/>
              </a:defRPr>
            </a:lvl3pPr>
            <a:lvl4pPr>
              <a:defRPr sz="1800">
                <a:latin typeface="+mn-lt"/>
                <a:ea typeface="微軟正黑體" panose="020B0604030504040204" pitchFamily="34" charset="-120"/>
              </a:defRPr>
            </a:lvl4pPr>
            <a:lvl5pPr>
              <a:defRPr sz="1800">
                <a:latin typeface="+mn-lt"/>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atin typeface="+mn-lt"/>
                <a:ea typeface="微軟正黑體" panose="020B0604030504040204" pitchFamily="34" charset="-120"/>
              </a:defRPr>
            </a:lvl1pPr>
            <a:lvl2pPr>
              <a:defRPr sz="2400">
                <a:latin typeface="+mn-lt"/>
                <a:ea typeface="微軟正黑體" panose="020B0604030504040204" pitchFamily="34" charset="-120"/>
              </a:defRPr>
            </a:lvl2pPr>
            <a:lvl3pPr>
              <a:defRPr sz="2000">
                <a:latin typeface="+mn-lt"/>
                <a:ea typeface="微軟正黑體" panose="020B0604030504040204" pitchFamily="34" charset="-120"/>
              </a:defRPr>
            </a:lvl3pPr>
            <a:lvl4pPr>
              <a:defRPr sz="1800">
                <a:latin typeface="+mn-lt"/>
                <a:ea typeface="微軟正黑體" panose="020B0604030504040204" pitchFamily="34" charset="-120"/>
              </a:defRPr>
            </a:lvl4pPr>
            <a:lvl5pPr>
              <a:defRPr sz="1800">
                <a:latin typeface="+mn-lt"/>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103265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86423294"/>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mn-lt"/>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mn-lt"/>
                <a:ea typeface="微軟正黑體" panose="020B0604030504040204" pitchFamily="34" charset="-120"/>
              </a:defRPr>
            </a:lvl1pPr>
            <a:lvl2pPr>
              <a:defRPr sz="2000">
                <a:latin typeface="+mn-lt"/>
                <a:ea typeface="微軟正黑體" panose="020B0604030504040204" pitchFamily="34" charset="-120"/>
              </a:defRPr>
            </a:lvl2pPr>
            <a:lvl3pPr>
              <a:defRPr sz="1800">
                <a:latin typeface="+mn-lt"/>
                <a:ea typeface="微軟正黑體" panose="020B0604030504040204" pitchFamily="34" charset="-120"/>
              </a:defRPr>
            </a:lvl3pPr>
            <a:lvl4pPr>
              <a:defRPr sz="1600">
                <a:latin typeface="+mn-lt"/>
                <a:ea typeface="微軟正黑體" panose="020B0604030504040204" pitchFamily="34" charset="-120"/>
              </a:defRPr>
            </a:lvl4pPr>
            <a:lvl5pPr>
              <a:defRPr sz="1600">
                <a:latin typeface="+mn-lt"/>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mn-lt"/>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mn-lt"/>
                <a:ea typeface="微軟正黑體" panose="020B0604030504040204" pitchFamily="34" charset="-120"/>
              </a:defRPr>
            </a:lvl1pPr>
            <a:lvl2pPr>
              <a:defRPr sz="2000">
                <a:latin typeface="+mn-lt"/>
                <a:ea typeface="微軟正黑體" panose="020B0604030504040204" pitchFamily="34" charset="-120"/>
              </a:defRPr>
            </a:lvl2pPr>
            <a:lvl3pPr>
              <a:defRPr sz="1800">
                <a:latin typeface="+mn-lt"/>
                <a:ea typeface="微軟正黑體" panose="020B0604030504040204" pitchFamily="34" charset="-120"/>
              </a:defRPr>
            </a:lvl3pPr>
            <a:lvl4pPr>
              <a:defRPr sz="1600">
                <a:latin typeface="+mn-lt"/>
                <a:ea typeface="微軟正黑體" panose="020B0604030504040204" pitchFamily="34" charset="-120"/>
              </a:defRPr>
            </a:lvl4pPr>
            <a:lvl5pPr>
              <a:defRPr sz="1600">
                <a:latin typeface="+mn-lt"/>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29127657"/>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105955769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50960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a:xfrm>
            <a:off x="3575050" y="273050"/>
            <a:ext cx="5111750" cy="5853113"/>
          </a:xfrm>
        </p:spPr>
        <p:txBody>
          <a:bodyPr/>
          <a:lstStyle>
            <a:lvl1pPr>
              <a:defRPr sz="3200">
                <a:latin typeface="+mn-lt"/>
                <a:ea typeface="微軟正黑體" panose="020B0604030504040204" pitchFamily="34" charset="-120"/>
              </a:defRPr>
            </a:lvl1pPr>
            <a:lvl2pPr>
              <a:defRPr sz="2800">
                <a:latin typeface="+mn-lt"/>
                <a:ea typeface="微軟正黑體" panose="020B0604030504040204" pitchFamily="34" charset="-120"/>
              </a:defRPr>
            </a:lvl2pPr>
            <a:lvl3pPr>
              <a:defRPr sz="2400">
                <a:latin typeface="+mn-lt"/>
                <a:ea typeface="微軟正黑體" panose="020B0604030504040204" pitchFamily="34" charset="-120"/>
              </a:defRPr>
            </a:lvl3pPr>
            <a:lvl4pPr>
              <a:defRPr sz="2000">
                <a:latin typeface="+mn-lt"/>
                <a:ea typeface="微軟正黑體" panose="020B0604030504040204" pitchFamily="34" charset="-120"/>
              </a:defRPr>
            </a:lvl4pPr>
            <a:lvl5pPr>
              <a:defRPr sz="2000">
                <a:latin typeface="+mn-lt"/>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mn-lt"/>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317620618"/>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mn-lt"/>
                <a:ea typeface="微軟正黑體" panose="020B0604030504040204" pitchFamily="34" charset="-12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mn-lt"/>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mn-lt"/>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865642058"/>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1664675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72265047"/>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8"/>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19943244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2994727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4" y="4406905"/>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4"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501363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00" y="333375"/>
            <a:ext cx="8277225" cy="6921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93800"/>
            <a:ext cx="8229600" cy="4932363"/>
          </a:xfrm>
        </p:spPr>
        <p:txBody>
          <a:bodyPr/>
          <a:lstStyle/>
          <a:p>
            <a:pPr lvl="0"/>
            <a:endParaRPr lang="en-US" noProof="0" dirty="0"/>
          </a:p>
        </p:txBody>
      </p:sp>
    </p:spTree>
    <p:extLst>
      <p:ext uri="{BB962C8B-B14F-4D97-AF65-F5344CB8AC3E}">
        <p14:creationId xmlns:p14="http://schemas.microsoft.com/office/powerpoint/2010/main" val="2780311479"/>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3133650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9"/>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04631378"/>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569118779"/>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706026"/>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19" y="273049"/>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127203406"/>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9" y="4800601"/>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9"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9" y="536736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685348910"/>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4208180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6"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8034635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30213" y="546100"/>
            <a:ext cx="8229600" cy="635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447800"/>
            <a:ext cx="8229600" cy="4138613"/>
          </a:xfrm>
        </p:spPr>
        <p:txBody>
          <a:bodyPr/>
          <a:lstStyle/>
          <a:p>
            <a:pPr lvl="0"/>
            <a:endParaRPr lang="zh-TW" altLang="en-US" noProof="0" smtClean="0"/>
          </a:p>
        </p:txBody>
      </p:sp>
      <p:sp>
        <p:nvSpPr>
          <p:cNvPr id="4" name="Rectangle 6"/>
          <p:cNvSpPr>
            <a:spLocks noGrp="1" noChangeArrowheads="1"/>
          </p:cNvSpPr>
          <p:nvPr>
            <p:ph type="ftr" sz="quarter" idx="10"/>
          </p:nvPr>
        </p:nvSpPr>
        <p:spPr>
          <a:xfrm>
            <a:off x="1612900" y="6534149"/>
            <a:ext cx="5486400" cy="323851"/>
          </a:xfrm>
          <a:prstGeom prst="rect">
            <a:avLst/>
          </a:prstGeom>
        </p:spPr>
        <p:txBody>
          <a:bodyPr/>
          <a:lstStyle>
            <a:lvl1pPr>
              <a:defRPr>
                <a:ea typeface="新細明體" pitchFamily="18" charset="-120"/>
              </a:defRPr>
            </a:lvl1pPr>
          </a:lstStyle>
          <a:p>
            <a:pPr algn="r">
              <a:defRPr/>
            </a:pPr>
            <a:r>
              <a:rPr lang="en-US" altLang="zh-TW" dirty="0">
                <a:solidFill>
                  <a:prstClr val="white"/>
                </a:solidFill>
                <a:latin typeface="Garamond" pitchFamily="18" charset="0"/>
              </a:rPr>
              <a:t>Advantech &amp; IBM Confidential  |    </a:t>
            </a:r>
          </a:p>
        </p:txBody>
      </p:sp>
      <p:sp>
        <p:nvSpPr>
          <p:cNvPr id="5" name="Rectangle 7"/>
          <p:cNvSpPr>
            <a:spLocks noGrp="1" noChangeArrowheads="1"/>
          </p:cNvSpPr>
          <p:nvPr>
            <p:ph type="sldNum" sz="quarter" idx="11"/>
          </p:nvPr>
        </p:nvSpPr>
        <p:spPr>
          <a:xfrm>
            <a:off x="304800" y="6534149"/>
            <a:ext cx="1219200" cy="323851"/>
          </a:xfrm>
          <a:prstGeom prst="rect">
            <a:avLst/>
          </a:prstGeom>
        </p:spPr>
        <p:txBody>
          <a:bodyPr/>
          <a:lstStyle>
            <a:lvl1pPr>
              <a:defRPr>
                <a:ea typeface="新細明體" pitchFamily="18" charset="-120"/>
              </a:defRPr>
            </a:lvl1pPr>
          </a:lstStyle>
          <a:p>
            <a:pPr algn="r">
              <a:defRPr/>
            </a:pPr>
            <a:fld id="{591EB1BB-A6C8-45DB-8DAC-FB9F73F8CF76}" type="slidenum">
              <a:rPr lang="en-US" altLang="zh-TW">
                <a:solidFill>
                  <a:prstClr val="white"/>
                </a:solidFill>
                <a:latin typeface="Garamond" pitchFamily="18" charset="0"/>
              </a:rPr>
              <a:pPr algn="r">
                <a:defRPr/>
              </a:pPr>
              <a:t>‹#›</a:t>
            </a:fld>
            <a:endParaRPr lang="en-US" altLang="zh-TW" dirty="0">
              <a:solidFill>
                <a:prstClr val="white"/>
              </a:solidFill>
              <a:latin typeface="Garamond" pitchFamily="18" charset="0"/>
            </a:endParaRPr>
          </a:p>
        </p:txBody>
      </p:sp>
    </p:spTree>
    <p:extLst>
      <p:ext uri="{BB962C8B-B14F-4D97-AF65-F5344CB8AC3E}">
        <p14:creationId xmlns:p14="http://schemas.microsoft.com/office/powerpoint/2010/main" val="2490909670"/>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6"/>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7049455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TW" altLang="en-US" smtClean="0"/>
              <a:t>按一下以編輯母片標題樣式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CN" altLang="en-US"/>
          </a:p>
        </p:txBody>
      </p:sp>
    </p:spTree>
    <p:extLst>
      <p:ext uri="{BB962C8B-B14F-4D97-AF65-F5344CB8AC3E}">
        <p14:creationId xmlns:p14="http://schemas.microsoft.com/office/powerpoint/2010/main" val="4227316885"/>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0774007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1"/>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42392793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1"/>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9952184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9"/>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17478537"/>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034781553"/>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60892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19" y="273049"/>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8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829247558"/>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1"/>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6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853261028"/>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37733249"/>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6"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814495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latin typeface="微軟正黑體" pitchFamily="34" charset="-120"/>
                <a:ea typeface="微軟正黑體" pitchFamily="34" charset="-120"/>
              </a:defRPr>
            </a:lvl1pPr>
          </a:lstStyle>
          <a:p>
            <a:r>
              <a:rPr lang="zh-TW" altLang="en-US" smtClean="0"/>
              <a:t>按一下以編輯母片標題樣式</a:t>
            </a:r>
            <a:endParaRPr lang="zh-CN" altLang="en-US" dirty="0"/>
          </a:p>
        </p:txBody>
      </p:sp>
      <p:sp>
        <p:nvSpPr>
          <p:cNvPr id="3" name="内容占位符 2"/>
          <p:cNvSpPr>
            <a:spLocks noGrp="1"/>
          </p:cNvSpPr>
          <p:nvPr>
            <p:ph idx="1"/>
          </p:nvPr>
        </p:nvSpPr>
        <p:spPr/>
        <p:txBody>
          <a:bodyPr/>
          <a:lstStyle>
            <a:lvl1pPr>
              <a:defRPr b="0">
                <a:latin typeface="微軟正黑體" pitchFamily="34" charset="-120"/>
                <a:ea typeface="微軟正黑體" pitchFamily="34" charset="-120"/>
              </a:defRPr>
            </a:lvl1pPr>
            <a:lvl2pPr>
              <a:defRPr b="0">
                <a:latin typeface="微軟正黑體" pitchFamily="34" charset="-120"/>
                <a:ea typeface="微軟正黑體" pitchFamily="34" charset="-120"/>
              </a:defRPr>
            </a:lvl2pPr>
            <a:lvl3pPr>
              <a:defRPr sz="1600" b="0">
                <a:latin typeface="微軟正黑體" pitchFamily="34" charset="-120"/>
                <a:ea typeface="微軟正黑體" pitchFamily="34" charset="-120"/>
              </a:defRPr>
            </a:lvl3pPr>
            <a:lvl4pPr>
              <a:defRPr b="0">
                <a:latin typeface="微軟正黑體" pitchFamily="34" charset="-120"/>
                <a:ea typeface="微軟正黑體" pitchFamily="34" charset="-120"/>
              </a:defRPr>
            </a:lvl4pPr>
            <a:lvl5pPr>
              <a:defRPr b="0">
                <a:latin typeface="微軟正黑體" pitchFamily="34" charset="-120"/>
                <a:ea typeface="微軟正黑體"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dirty="0"/>
          </a:p>
        </p:txBody>
      </p:sp>
    </p:spTree>
    <p:extLst>
      <p:ext uri="{BB962C8B-B14F-4D97-AF65-F5344CB8AC3E}">
        <p14:creationId xmlns:p14="http://schemas.microsoft.com/office/powerpoint/2010/main" val="3809884179"/>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246744" y="103416"/>
            <a:ext cx="8679542" cy="692150"/>
          </a:xfrm>
          <a:effectLst/>
        </p:spPr>
        <p:txBody>
          <a:bodyPr/>
          <a:lstStyle>
            <a:lvl1pPr algn="ctr">
              <a:defRPr sz="2800">
                <a:solidFill>
                  <a:srgbClr val="0070C0"/>
                </a:solidFill>
                <a:effectLst/>
                <a:latin typeface="+mj-lt"/>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238125" y="904876"/>
            <a:ext cx="8705850" cy="5221288"/>
          </a:xfrm>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7383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085893787"/>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199911859"/>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07589995"/>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843644100"/>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9612559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46504895"/>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595122250"/>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108730"/>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502111277"/>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365175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TW" altLang="en-US" smtClean="0"/>
              <a:t>按一下以編輯母片標題樣式</a:t>
            </a:r>
            <a:endParaRPr lang="zh-CN" altLang="en-US"/>
          </a:p>
        </p:txBody>
      </p:sp>
      <p:sp>
        <p:nvSpPr>
          <p:cNvPr id="3" name="内容占位符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
        <p:nvSpPr>
          <p:cNvPr id="4" name="内容占位符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Tree>
    <p:extLst>
      <p:ext uri="{BB962C8B-B14F-4D97-AF65-F5344CB8AC3E}">
        <p14:creationId xmlns:p14="http://schemas.microsoft.com/office/powerpoint/2010/main" val="515903305"/>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6956613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72651498"/>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351724885"/>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9061173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00117168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83005263"/>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84022541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19563602"/>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94734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6984888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Tree>
    <p:extLst>
      <p:ext uri="{BB962C8B-B14F-4D97-AF65-F5344CB8AC3E}">
        <p14:creationId xmlns:p14="http://schemas.microsoft.com/office/powerpoint/2010/main" val="1192752080"/>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13590066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23461856"/>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48954371"/>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3828988033"/>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5071063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272927812"/>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mn-lt"/>
                <a:ea typeface="微軟正黑體" panose="020B0604030504040204" pitchFamily="34" charset="-120"/>
              </a:defRPr>
            </a:lvl1pPr>
            <a:lvl2pPr>
              <a:defRPr sz="2400">
                <a:latin typeface="+mn-lt"/>
                <a:ea typeface="微軟正黑體" panose="020B0604030504040204" pitchFamily="34" charset="-120"/>
              </a:defRPr>
            </a:lvl2pPr>
            <a:lvl3pPr>
              <a:defRPr sz="2000">
                <a:latin typeface="+mn-lt"/>
                <a:ea typeface="微軟正黑體" panose="020B0604030504040204" pitchFamily="34" charset="-120"/>
              </a:defRPr>
            </a:lvl3pPr>
            <a:lvl4pPr>
              <a:defRPr sz="1800">
                <a:latin typeface="+mn-lt"/>
                <a:ea typeface="微軟正黑體" panose="020B0604030504040204" pitchFamily="34" charset="-120"/>
              </a:defRPr>
            </a:lvl4pPr>
            <a:lvl5pPr>
              <a:defRPr sz="1800">
                <a:latin typeface="+mn-lt"/>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atin typeface="+mn-lt"/>
                <a:ea typeface="微軟正黑體" panose="020B0604030504040204" pitchFamily="34" charset="-120"/>
              </a:defRPr>
            </a:lvl1pPr>
            <a:lvl2pPr>
              <a:defRPr sz="2400">
                <a:latin typeface="+mn-lt"/>
                <a:ea typeface="微軟正黑體" panose="020B0604030504040204" pitchFamily="34" charset="-120"/>
              </a:defRPr>
            </a:lvl2pPr>
            <a:lvl3pPr>
              <a:defRPr sz="2000">
                <a:latin typeface="+mn-lt"/>
                <a:ea typeface="微軟正黑體" panose="020B0604030504040204" pitchFamily="34" charset="-120"/>
              </a:defRPr>
            </a:lvl3pPr>
            <a:lvl4pPr>
              <a:defRPr sz="1800">
                <a:latin typeface="+mn-lt"/>
                <a:ea typeface="微軟正黑體" panose="020B0604030504040204" pitchFamily="34" charset="-120"/>
              </a:defRPr>
            </a:lvl4pPr>
            <a:lvl5pPr>
              <a:defRPr sz="1800">
                <a:latin typeface="+mn-lt"/>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9392841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mn-lt"/>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mn-lt"/>
                <a:ea typeface="微軟正黑體" panose="020B0604030504040204" pitchFamily="34" charset="-120"/>
              </a:defRPr>
            </a:lvl1pPr>
            <a:lvl2pPr>
              <a:defRPr sz="2000">
                <a:latin typeface="+mn-lt"/>
                <a:ea typeface="微軟正黑體" panose="020B0604030504040204" pitchFamily="34" charset="-120"/>
              </a:defRPr>
            </a:lvl2pPr>
            <a:lvl3pPr>
              <a:defRPr sz="1800">
                <a:latin typeface="+mn-lt"/>
                <a:ea typeface="微軟正黑體" panose="020B0604030504040204" pitchFamily="34" charset="-120"/>
              </a:defRPr>
            </a:lvl3pPr>
            <a:lvl4pPr>
              <a:defRPr sz="1600">
                <a:latin typeface="+mn-lt"/>
                <a:ea typeface="微軟正黑體" panose="020B0604030504040204" pitchFamily="34" charset="-120"/>
              </a:defRPr>
            </a:lvl4pPr>
            <a:lvl5pPr>
              <a:defRPr sz="1600">
                <a:latin typeface="+mn-lt"/>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mn-lt"/>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mn-lt"/>
                <a:ea typeface="微軟正黑體" panose="020B0604030504040204" pitchFamily="34" charset="-120"/>
              </a:defRPr>
            </a:lvl1pPr>
            <a:lvl2pPr>
              <a:defRPr sz="2000">
                <a:latin typeface="+mn-lt"/>
                <a:ea typeface="微軟正黑體" panose="020B0604030504040204" pitchFamily="34" charset="-120"/>
              </a:defRPr>
            </a:lvl2pPr>
            <a:lvl3pPr>
              <a:defRPr sz="1800">
                <a:latin typeface="+mn-lt"/>
                <a:ea typeface="微軟正黑體" panose="020B0604030504040204" pitchFamily="34" charset="-120"/>
              </a:defRPr>
            </a:lvl3pPr>
            <a:lvl4pPr>
              <a:defRPr sz="1600">
                <a:latin typeface="+mn-lt"/>
                <a:ea typeface="微軟正黑體" panose="020B0604030504040204" pitchFamily="34" charset="-120"/>
              </a:defRPr>
            </a:lvl4pPr>
            <a:lvl5pPr>
              <a:defRPr sz="1600">
                <a:latin typeface="+mn-lt"/>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60826122"/>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2748230854"/>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6641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TW" altLang="en-US" smtClean="0"/>
              <a:t>按一下以編輯母片標題樣式</a:t>
            </a:r>
            <a:endParaRPr lang="zh-CN" altLang="en-US"/>
          </a:p>
        </p:txBody>
      </p:sp>
    </p:spTree>
    <p:extLst>
      <p:ext uri="{BB962C8B-B14F-4D97-AF65-F5344CB8AC3E}">
        <p14:creationId xmlns:p14="http://schemas.microsoft.com/office/powerpoint/2010/main" val="3019411700"/>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a:xfrm>
            <a:off x="3575050" y="273050"/>
            <a:ext cx="5111750" cy="5853113"/>
          </a:xfrm>
        </p:spPr>
        <p:txBody>
          <a:bodyPr/>
          <a:lstStyle>
            <a:lvl1pPr>
              <a:defRPr sz="3200">
                <a:latin typeface="+mn-lt"/>
                <a:ea typeface="微軟正黑體" panose="020B0604030504040204" pitchFamily="34" charset="-120"/>
              </a:defRPr>
            </a:lvl1pPr>
            <a:lvl2pPr>
              <a:defRPr sz="2800">
                <a:latin typeface="+mn-lt"/>
                <a:ea typeface="微軟正黑體" panose="020B0604030504040204" pitchFamily="34" charset="-120"/>
              </a:defRPr>
            </a:lvl2pPr>
            <a:lvl3pPr>
              <a:defRPr sz="2400">
                <a:latin typeface="+mn-lt"/>
                <a:ea typeface="微軟正黑體" panose="020B0604030504040204" pitchFamily="34" charset="-120"/>
              </a:defRPr>
            </a:lvl3pPr>
            <a:lvl4pPr>
              <a:defRPr sz="2000">
                <a:latin typeface="+mn-lt"/>
                <a:ea typeface="微軟正黑體" panose="020B0604030504040204" pitchFamily="34" charset="-120"/>
              </a:defRPr>
            </a:lvl4pPr>
            <a:lvl5pPr>
              <a:defRPr sz="2000">
                <a:latin typeface="+mn-lt"/>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mn-lt"/>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15941132"/>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mn-lt"/>
                <a:ea typeface="微軟正黑體" panose="020B0604030504040204" pitchFamily="34" charset="-12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mn-lt"/>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mn-lt"/>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040267507"/>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02726671"/>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41242447"/>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349977250"/>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0001037"/>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08646215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99459748"/>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96717327"/>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3945219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619215"/>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227376"/>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506129814"/>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867212045"/>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20169606"/>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02030038"/>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00" y="333375"/>
            <a:ext cx="8277225" cy="6921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93800"/>
            <a:ext cx="8229600" cy="4932363"/>
          </a:xfrm>
        </p:spPr>
        <p:txBody>
          <a:bodyPr/>
          <a:lstStyle/>
          <a:p>
            <a:pPr lvl="0"/>
            <a:endParaRPr lang="en-US" noProof="0" dirty="0"/>
          </a:p>
        </p:txBody>
      </p:sp>
    </p:spTree>
    <p:extLst>
      <p:ext uri="{BB962C8B-B14F-4D97-AF65-F5344CB8AC3E}">
        <p14:creationId xmlns:p14="http://schemas.microsoft.com/office/powerpoint/2010/main" val="379568843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1022920" y="332656"/>
            <a:ext cx="7293496" cy="1368152"/>
          </a:xfrm>
          <a:prstGeom prst="rect">
            <a:avLst/>
          </a:prstGeom>
        </p:spPr>
        <p:txBody>
          <a:bodyPr vert="horz"/>
          <a:lstStyle>
            <a:lvl1pPr algn="l">
              <a:lnSpc>
                <a:spcPts val="5200"/>
              </a:lnSpc>
              <a:defRPr>
                <a:latin typeface="Gill Sans MT"/>
                <a:cs typeface="Gill Sans MT"/>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855959704"/>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TW" altLang="en-US" smtClean="0"/>
              <a:t>按一下以編輯母片標題樣式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en-US"/>
          </a:p>
        </p:txBody>
      </p:sp>
    </p:spTree>
    <p:extLst>
      <p:ext uri="{BB962C8B-B14F-4D97-AF65-F5344CB8AC3E}">
        <p14:creationId xmlns:p14="http://schemas.microsoft.com/office/powerpoint/2010/main" val="283601438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377661615"/>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3593351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044797305"/>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498162514"/>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427288248"/>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3778478609"/>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256440"/>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779779871"/>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506873318"/>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033789179"/>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85314278"/>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517"/>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730649017"/>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715058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84347202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92"/>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548758932"/>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973326944"/>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7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7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94927549"/>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406628769"/>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2590"/>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14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813047765"/>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533276037"/>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44327050"/>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4"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2"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72210226"/>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698173436"/>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TW" altLang="en-US" smtClean="0"/>
              <a:t>按一下以編輯母片標題樣式</a:t>
            </a:r>
            <a:endParaRPr lang="zh-CN" altLang="en-US"/>
          </a:p>
        </p:txBody>
      </p:sp>
      <p:sp>
        <p:nvSpPr>
          <p:cNvPr id="3" name="竖排文字占位符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Tree>
    <p:extLst>
      <p:ext uri="{BB962C8B-B14F-4D97-AF65-F5344CB8AC3E}">
        <p14:creationId xmlns:p14="http://schemas.microsoft.com/office/powerpoint/2010/main" val="1021951718"/>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defRPr>
                <a:latin typeface="Trebuchet MS" panose="020B0603020202020204" pitchFamily="34" charset="0"/>
              </a:defRPr>
            </a:lvl1pPr>
            <a:lvl2pPr>
              <a:defRPr>
                <a:latin typeface="Trebuchet MS" panose="020B0603020202020204" pitchFamily="34" charset="0"/>
              </a:defRPr>
            </a:lvl2pPr>
            <a:lvl3pPr>
              <a:defRPr>
                <a:latin typeface="Trebuchet MS" panose="020B0603020202020204" pitchFamily="34" charset="0"/>
              </a:defRPr>
            </a:lvl3pPr>
            <a:lvl4pPr>
              <a:defRPr>
                <a:latin typeface="Trebuchet MS" panose="020B0603020202020204" pitchFamily="34" charset="0"/>
              </a:defRPr>
            </a:lvl4pPr>
            <a:lvl5pPr>
              <a:defRPr>
                <a:latin typeface="Trebuchet MS" panose="020B0603020202020204" pitchFamily="34" charset="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10651141"/>
      </p:ext>
    </p:extLst>
  </p:cSld>
  <p:clrMapOvr>
    <a:masterClrMapping/>
  </p:clrMapOv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240819119"/>
      </p:ext>
    </p:extLst>
  </p:cSld>
  <p:clrMapOvr>
    <a:masterClrMapping/>
  </p:clrMapOvr>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800">
                <a:latin typeface="Trebuchet MS" panose="020B0603020202020204" pitchFamily="34"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800">
                <a:latin typeface="Trebuchet MS" panose="020B0603020202020204" pitchFamily="34"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81824327"/>
      </p:ext>
    </p:extLst>
  </p:cSld>
  <p:clrMapOvr>
    <a:masterClrMapping/>
  </p:clrMapOv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defRPr>
            </a:lvl1pPr>
            <a:lvl2pPr>
              <a:defRPr sz="2000">
                <a:latin typeface="Trebuchet MS" panose="020B0603020202020204" pitchFamily="34" charset="0"/>
              </a:defRPr>
            </a:lvl2pPr>
            <a:lvl3pPr>
              <a:defRPr sz="1800">
                <a:latin typeface="Trebuchet MS" panose="020B0603020202020204" pitchFamily="34" charset="0"/>
              </a:defRPr>
            </a:lvl3pPr>
            <a:lvl4pPr>
              <a:defRPr sz="1600">
                <a:latin typeface="Trebuchet MS" panose="020B0603020202020204" pitchFamily="34" charset="0"/>
              </a:defRPr>
            </a:lvl4pPr>
            <a:lvl5pPr>
              <a:defRPr sz="1600">
                <a:latin typeface="Trebuchet MS" panose="020B0603020202020204" pitchFamily="34" charset="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defRPr>
            </a:lvl1pPr>
            <a:lvl2pPr>
              <a:defRPr sz="2000">
                <a:latin typeface="Trebuchet MS" panose="020B0603020202020204" pitchFamily="34" charset="0"/>
              </a:defRPr>
            </a:lvl2pPr>
            <a:lvl3pPr>
              <a:defRPr sz="1800">
                <a:latin typeface="Trebuchet MS" panose="020B0603020202020204" pitchFamily="34" charset="0"/>
              </a:defRPr>
            </a:lvl3pPr>
            <a:lvl4pPr>
              <a:defRPr sz="1600">
                <a:latin typeface="Trebuchet MS" panose="020B0603020202020204" pitchFamily="34" charset="0"/>
              </a:defRPr>
            </a:lvl4pPr>
            <a:lvl5pPr>
              <a:defRPr sz="1600">
                <a:latin typeface="Trebuchet MS" panose="020B0603020202020204" pitchFamily="34" charset="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74916329"/>
      </p:ext>
    </p:extLst>
  </p:cSld>
  <p:clrMapOvr>
    <a:masterClrMapping/>
  </p:clrMapOv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021110171"/>
      </p:ext>
    </p:extLst>
  </p:cSld>
  <p:clrMapOvr>
    <a:masterClrMapping/>
  </p:clrMapOv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886179"/>
      </p:ext>
    </p:extLst>
  </p:cSld>
  <p:clrMapOvr>
    <a:masterClrMapping/>
  </p:clrMapOv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500480572"/>
      </p:ext>
    </p:extLst>
  </p:cSld>
  <p:clrMapOvr>
    <a:masterClrMapping/>
  </p:clrMapOv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247875997"/>
      </p:ext>
    </p:extLst>
  </p:cSld>
  <p:clrMapOvr>
    <a:masterClrMapping/>
  </p:clrMapOv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11251710"/>
      </p:ext>
    </p:extLst>
  </p:cSld>
  <p:clrMapOvr>
    <a:masterClrMapping/>
  </p:clrMapOv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9724429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CN" altLang="en-US"/>
          </a:p>
        </p:txBody>
      </p:sp>
      <p:sp>
        <p:nvSpPr>
          <p:cNvPr id="3" name="竖排文字占位符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Tree>
    <p:extLst>
      <p:ext uri="{BB962C8B-B14F-4D97-AF65-F5344CB8AC3E}">
        <p14:creationId xmlns:p14="http://schemas.microsoft.com/office/powerpoint/2010/main" val="802839070"/>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1392508799"/>
      </p:ext>
    </p:extLst>
  </p:cSld>
  <p:clrMapOvr>
    <a:masterClrMapping/>
  </p:clrMapOv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3354248616"/>
      </p:ext>
    </p:extLst>
  </p:cSld>
  <p:clrMapOvr>
    <a:masterClrMapping/>
  </p:clrMapOv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552686471"/>
      </p:ext>
    </p:extLst>
  </p:cSld>
  <p:clrMapOvr>
    <a:masterClrMapping/>
  </p:clrMapOv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3574557412"/>
      </p:ext>
    </p:extLst>
  </p:cSld>
  <p:clrMapOvr>
    <a:masterClrMapping/>
  </p:clrMapOv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97952857"/>
      </p:ext>
    </p:extLst>
  </p:cSld>
  <p:clrMapOvr>
    <a:masterClrMapping/>
  </p:clrMapOv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2351396971"/>
      </p:ext>
    </p:extLst>
  </p:cSld>
  <p:clrMapOvr>
    <a:masterClrMapping/>
  </p:clrMapOv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793557"/>
      </p:ext>
    </p:extLst>
  </p:cSld>
  <p:clrMapOvr>
    <a:masterClrMapping/>
  </p:clrMapOv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atin typeface="Trebuchet MS" panose="020B0603020202020204" pitchFamily="34" charset="0"/>
                <a:ea typeface="微軟正黑體" panose="020B0604030504040204" pitchFamily="34" charset="-120"/>
              </a:defRPr>
            </a:lvl1pPr>
            <a:lvl2pPr>
              <a:defRPr sz="2800">
                <a:latin typeface="Trebuchet MS" panose="020B0603020202020204" pitchFamily="34" charset="0"/>
                <a:ea typeface="微軟正黑體" panose="020B0604030504040204" pitchFamily="34" charset="-120"/>
              </a:defRPr>
            </a:lvl2pPr>
            <a:lvl3pPr>
              <a:defRPr sz="2400">
                <a:latin typeface="Trebuchet MS" panose="020B0603020202020204" pitchFamily="34" charset="0"/>
                <a:ea typeface="微軟正黑體" panose="020B0604030504040204" pitchFamily="34" charset="-120"/>
              </a:defRPr>
            </a:lvl3pPr>
            <a:lvl4pPr>
              <a:defRPr sz="2000">
                <a:latin typeface="Trebuchet MS" panose="020B0603020202020204" pitchFamily="34" charset="0"/>
                <a:ea typeface="微軟正黑體" panose="020B0604030504040204" pitchFamily="34" charset="-120"/>
              </a:defRPr>
            </a:lvl4pPr>
            <a:lvl5pPr>
              <a:defRPr sz="2000">
                <a:latin typeface="Trebuchet MS" panose="020B0603020202020204" pitchFamily="34" charset="0"/>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Trebuchet MS" panose="020B0603020202020204" pitchFamily="34" charset="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730810415"/>
      </p:ext>
    </p:extLst>
  </p:cSld>
  <p:clrMapOvr>
    <a:masterClrMapping/>
  </p:clrMapOv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Trebuchet MS" panose="020B0603020202020204" pitchFamily="34" charset="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Trebuchet MS" panose="020B06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Trebuchet MS" panose="020B06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942188547"/>
      </p:ext>
    </p:extLst>
  </p:cSld>
  <p:clrMapOvr>
    <a:masterClrMapping/>
  </p:clrMapOv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11258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33375"/>
            <a:ext cx="8277225" cy="692150"/>
          </a:xfrm>
        </p:spPr>
        <p:txBody>
          <a:bodyPr/>
          <a:lstStyle/>
          <a:p>
            <a:r>
              <a:rPr lang="zh-TW" altLang="en-US" smtClean="0"/>
              <a:t>按一下以編輯母片標題樣式</a:t>
            </a:r>
            <a:endParaRPr lang="zh-CN" altLang="en-US"/>
          </a:p>
        </p:txBody>
      </p:sp>
      <p:sp>
        <p:nvSpPr>
          <p:cNvPr id="3" name="文本占位符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
        <p:nvSpPr>
          <p:cNvPr id="4" name="内容占位符 3"/>
          <p:cNvSpPr>
            <a:spLocks noGrp="1"/>
          </p:cNvSpPr>
          <p:nvPr>
            <p:ph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Tree>
    <p:extLst>
      <p:ext uri="{BB962C8B-B14F-4D97-AF65-F5344CB8AC3E}">
        <p14:creationId xmlns:p14="http://schemas.microsoft.com/office/powerpoint/2010/main" val="247353153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46857588"/>
      </p:ext>
    </p:extLst>
  </p:cSld>
  <p:clrMapOvr>
    <a:masterClrMapping/>
  </p:clrMapOv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556034" name="Rectangle 2"/>
          <p:cNvSpPr>
            <a:spLocks noGrp="1" noChangeArrowheads="1"/>
          </p:cNvSpPr>
          <p:nvPr>
            <p:ph type="ctrTitle" sz="quarter"/>
          </p:nvPr>
        </p:nvSpPr>
        <p:spPr>
          <a:xfrm>
            <a:off x="1339850" y="1052513"/>
            <a:ext cx="7804150" cy="1920875"/>
          </a:xfrm>
        </p:spPr>
        <p:txBody>
          <a:bodyPr/>
          <a:lstStyle>
            <a:lvl1pPr algn="ctr">
              <a:defRPr sz="4400"/>
            </a:lvl1pPr>
          </a:lstStyle>
          <a:p>
            <a:r>
              <a:rPr lang="en-US" altLang="zh-TW"/>
              <a:t>Title</a:t>
            </a:r>
          </a:p>
        </p:txBody>
      </p:sp>
      <p:sp>
        <p:nvSpPr>
          <p:cNvPr id="556035" name="Rectangle 3"/>
          <p:cNvSpPr>
            <a:spLocks noGrp="1" noChangeArrowheads="1"/>
          </p:cNvSpPr>
          <p:nvPr>
            <p:ph type="subTitle" sz="quarter" idx="1"/>
          </p:nvPr>
        </p:nvSpPr>
        <p:spPr>
          <a:xfrm>
            <a:off x="3079750" y="3132138"/>
            <a:ext cx="4495800" cy="1981200"/>
          </a:xfrm>
        </p:spPr>
        <p:txBody>
          <a:bodyPr/>
          <a:lstStyle>
            <a:lvl1pPr marL="0" indent="0" algn="ctr">
              <a:buFontTx/>
              <a:buNone/>
              <a:defRPr/>
            </a:lvl1pPr>
          </a:lstStyle>
          <a:p>
            <a:r>
              <a:rPr lang="zh-TW" altLang="en-US"/>
              <a:t>按一下以編輯母片副標題樣式</a:t>
            </a:r>
          </a:p>
        </p:txBody>
      </p:sp>
    </p:spTree>
    <p:extLst>
      <p:ext uri="{BB962C8B-B14F-4D97-AF65-F5344CB8AC3E}">
        <p14:creationId xmlns:p14="http://schemas.microsoft.com/office/powerpoint/2010/main" val="3444373681"/>
      </p:ext>
    </p:extLst>
  </p:cSld>
  <p:clrMapOvr>
    <a:masterClrMapping/>
  </p:clrMapOvr>
  <p:transition advTm="5000">
    <p:zoom/>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28104634"/>
      </p:ext>
    </p:extLst>
  </p:cSld>
  <p:clrMapOvr>
    <a:masterClrMapping/>
  </p:clrMapOvr>
  <p:transition advTm="5000">
    <p:zoom/>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283675943"/>
      </p:ext>
    </p:extLst>
  </p:cSld>
  <p:clrMapOvr>
    <a:masterClrMapping/>
  </p:clrMapOvr>
  <p:transition advTm="5000">
    <p:zoom/>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00063" y="1295400"/>
            <a:ext cx="3978275"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30738" y="1295400"/>
            <a:ext cx="3979862"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70031372"/>
      </p:ext>
    </p:extLst>
  </p:cSld>
  <p:clrMapOvr>
    <a:masterClrMapping/>
  </p:clrMapOvr>
  <p:transition advTm="5000">
    <p:zoom/>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34009383"/>
      </p:ext>
    </p:extLst>
  </p:cSld>
  <p:clrMapOvr>
    <a:masterClrMapping/>
  </p:clrMapOvr>
  <p:transition advTm="5000">
    <p:zoom/>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363915192"/>
      </p:ext>
    </p:extLst>
  </p:cSld>
  <p:clrMapOvr>
    <a:masterClrMapping/>
  </p:clrMapOvr>
  <p:transition advTm="5000">
    <p:zoom/>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94821"/>
      </p:ext>
    </p:extLst>
  </p:cSld>
  <p:clrMapOvr>
    <a:masterClrMapping/>
  </p:clrMapOvr>
  <p:transition advTm="5000">
    <p:zoom/>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009009060"/>
      </p:ext>
    </p:extLst>
  </p:cSld>
  <p:clrMapOvr>
    <a:masterClrMapping/>
  </p:clrMapOvr>
  <p:transition advTm="5000">
    <p:zoom/>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421928544"/>
      </p:ext>
    </p:extLst>
  </p:cSld>
  <p:clrMapOvr>
    <a:masterClrMapping/>
  </p:clrMapOvr>
  <p:transition advTm="5000">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7924849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82600" y="333375"/>
            <a:ext cx="8277225" cy="692150"/>
          </a:xfrm>
        </p:spPr>
        <p:txBody>
          <a:bodyPr/>
          <a:lstStyle/>
          <a:p>
            <a:r>
              <a:rPr lang="zh-TW" altLang="en-US" smtClean="0"/>
              <a:t>按一下以編輯母片標題樣式</a:t>
            </a:r>
            <a:endParaRPr lang="zh-CN" altLang="en-US"/>
          </a:p>
        </p:txBody>
      </p:sp>
      <p:sp>
        <p:nvSpPr>
          <p:cNvPr id="3" name="表格占位符 2"/>
          <p:cNvSpPr>
            <a:spLocks noGrp="1"/>
          </p:cNvSpPr>
          <p:nvPr>
            <p:ph type="tbl" idx="1"/>
          </p:nvPr>
        </p:nvSpPr>
        <p:spPr>
          <a:xfrm>
            <a:off x="457200" y="1193800"/>
            <a:ext cx="8229600" cy="4932363"/>
          </a:xfrm>
        </p:spPr>
        <p:txBody>
          <a:bodyPr/>
          <a:lstStyle/>
          <a:p>
            <a:pPr lvl="0"/>
            <a:r>
              <a:rPr lang="zh-TW" altLang="en-US" noProof="0" smtClean="0"/>
              <a:t>按一下圖示以新增表格</a:t>
            </a:r>
            <a:endParaRPr lang="zh-CN" altLang="en-US" noProof="0" smtClean="0"/>
          </a:p>
        </p:txBody>
      </p:sp>
    </p:spTree>
    <p:extLst>
      <p:ext uri="{BB962C8B-B14F-4D97-AF65-F5344CB8AC3E}">
        <p14:creationId xmlns:p14="http://schemas.microsoft.com/office/powerpoint/2010/main" val="3270427902"/>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67149733"/>
      </p:ext>
    </p:extLst>
  </p:cSld>
  <p:clrMapOvr>
    <a:masterClrMapping/>
  </p:clrMapOvr>
  <p:transition advTm="5000">
    <p:zoom/>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97650" y="322263"/>
            <a:ext cx="2039938" cy="56515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74663" y="322263"/>
            <a:ext cx="5970587" cy="56515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1147772"/>
      </p:ext>
    </p:extLst>
  </p:cSld>
  <p:clrMapOvr>
    <a:masterClrMapping/>
  </p:clrMapOvr>
  <p:transition advTm="5000">
    <p:zoom/>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1086776473"/>
      </p:ext>
    </p:extLst>
  </p:cSld>
  <p:clrMapOvr>
    <a:masterClrMapping/>
  </p:clrMapOvr>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3699822964"/>
      </p:ext>
    </p:extLst>
  </p:cSld>
  <p:clrMapOvr>
    <a:masterClrMapping/>
  </p:clrMapOvr>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857240474"/>
      </p:ext>
    </p:extLst>
  </p:cSld>
  <p:clrMapOvr>
    <a:masterClrMapping/>
  </p:clrMapOvr>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402712574"/>
      </p:ext>
    </p:extLst>
  </p:cSld>
  <p:clrMapOvr>
    <a:masterClrMapping/>
  </p:clrMapOvr>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80871230"/>
      </p:ext>
    </p:extLst>
  </p:cSld>
  <p:clrMapOvr>
    <a:masterClrMapping/>
  </p:clrMapOvr>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4292258391"/>
      </p:ext>
    </p:extLst>
  </p:cSld>
  <p:clrMapOvr>
    <a:masterClrMapping/>
  </p:clrMapOvr>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896483"/>
      </p:ext>
    </p:extLst>
  </p:cSld>
  <p:clrMapOvr>
    <a:masterClrMapping/>
  </p:clrMapOvr>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atin typeface="Trebuchet MS" panose="020B0603020202020204" pitchFamily="34" charset="0"/>
                <a:ea typeface="微軟正黑體" panose="020B0604030504040204" pitchFamily="34" charset="-120"/>
              </a:defRPr>
            </a:lvl1pPr>
            <a:lvl2pPr>
              <a:defRPr sz="2800">
                <a:latin typeface="Trebuchet MS" panose="020B0603020202020204" pitchFamily="34" charset="0"/>
                <a:ea typeface="微軟正黑體" panose="020B0604030504040204" pitchFamily="34" charset="-120"/>
              </a:defRPr>
            </a:lvl2pPr>
            <a:lvl3pPr>
              <a:defRPr sz="2400">
                <a:latin typeface="Trebuchet MS" panose="020B0603020202020204" pitchFamily="34" charset="0"/>
                <a:ea typeface="微軟正黑體" panose="020B0604030504040204" pitchFamily="34" charset="-120"/>
              </a:defRPr>
            </a:lvl3pPr>
            <a:lvl4pPr>
              <a:defRPr sz="2000">
                <a:latin typeface="Trebuchet MS" panose="020B0603020202020204" pitchFamily="34" charset="0"/>
                <a:ea typeface="微軟正黑體" panose="020B0604030504040204" pitchFamily="34" charset="-120"/>
              </a:defRPr>
            </a:lvl4pPr>
            <a:lvl5pPr>
              <a:defRPr sz="2000">
                <a:latin typeface="Trebuchet MS" panose="020B0603020202020204" pitchFamily="34" charset="0"/>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Trebuchet MS" panose="020B0603020202020204" pitchFamily="34" charset="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058529016"/>
      </p:ext>
    </p:extLst>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82600" y="333375"/>
            <a:ext cx="8277225" cy="692150"/>
          </a:xfrm>
        </p:spPr>
        <p:txBody>
          <a:bodyPr/>
          <a:lstStyle/>
          <a:p>
            <a:r>
              <a:rPr lang="zh-TW" altLang="en-US" smtClean="0"/>
              <a:t>按一下以編輯母片標題樣式</a:t>
            </a:r>
            <a:endParaRPr lang="zh-CN" altLang="en-US"/>
          </a:p>
        </p:txBody>
      </p:sp>
      <p:sp>
        <p:nvSpPr>
          <p:cNvPr id="3" name="内容占位符 2"/>
          <p:cNvSpPr>
            <a:spLocks noGrp="1"/>
          </p:cNvSpPr>
          <p:nvPr>
            <p:ph sz="quarter" idx="1"/>
          </p:nvPr>
        </p:nvSpPr>
        <p:spPr>
          <a:xfrm>
            <a:off x="457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
        <p:nvSpPr>
          <p:cNvPr id="4" name="内容占位符 3"/>
          <p:cNvSpPr>
            <a:spLocks noGrp="1"/>
          </p:cNvSpPr>
          <p:nvPr>
            <p:ph sz="quarter" idx="2"/>
          </p:nvPr>
        </p:nvSpPr>
        <p:spPr>
          <a:xfrm>
            <a:off x="4648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
        <p:nvSpPr>
          <p:cNvPr id="5" name="内容占位符 4"/>
          <p:cNvSpPr>
            <a:spLocks noGrp="1"/>
          </p:cNvSpPr>
          <p:nvPr>
            <p:ph sz="quarter" idx="3"/>
          </p:nvPr>
        </p:nvSpPr>
        <p:spPr>
          <a:xfrm>
            <a:off x="457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
        <p:nvSpPr>
          <p:cNvPr id="6" name="内容占位符 5"/>
          <p:cNvSpPr>
            <a:spLocks noGrp="1"/>
          </p:cNvSpPr>
          <p:nvPr>
            <p:ph sz="quarter" idx="4"/>
          </p:nvPr>
        </p:nvSpPr>
        <p:spPr>
          <a:xfrm>
            <a:off x="4648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CN" altLang="en-US"/>
          </a:p>
        </p:txBody>
      </p:sp>
    </p:spTree>
    <p:extLst>
      <p:ext uri="{BB962C8B-B14F-4D97-AF65-F5344CB8AC3E}">
        <p14:creationId xmlns:p14="http://schemas.microsoft.com/office/powerpoint/2010/main" val="354578118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Trebuchet MS" panose="020B0603020202020204" pitchFamily="34" charset="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Trebuchet MS" panose="020B06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Trebuchet MS" panose="020B06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110400485"/>
      </p:ext>
    </p:extLst>
  </p:cSld>
  <p:clrMapOvr>
    <a:masterClrMapping/>
  </p:clrMapOvr>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68277943"/>
      </p:ext>
    </p:extLst>
  </p:cSld>
  <p:clrMapOvr>
    <a:masterClrMapping/>
  </p:clrMapOvr>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14971546"/>
      </p:ext>
    </p:extLst>
  </p:cSld>
  <p:clrMapOvr>
    <a:masterClrMapping/>
  </p:clrMapOvr>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TW" altLang="en-US" smtClean="0"/>
              <a:t>按一下以編輯母片標題樣式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en-US"/>
          </a:p>
        </p:txBody>
      </p:sp>
    </p:spTree>
    <p:extLst>
      <p:ext uri="{BB962C8B-B14F-4D97-AF65-F5344CB8AC3E}">
        <p14:creationId xmlns:p14="http://schemas.microsoft.com/office/powerpoint/2010/main" val="331149857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149590852"/>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577234819"/>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08734606"/>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30019585"/>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3802796640"/>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5241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97949665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746142618"/>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629174541"/>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723043102"/>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729911059"/>
      </p:ext>
    </p:extLst>
  </p:cSld>
  <p:clrMapOvr>
    <a:masterClrMapping/>
  </p:clrMapOvr>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1705170"/>
      </p:ext>
    </p:extLst>
  </p:cSld>
  <p:clrMapOvr>
    <a:masterClrMapping/>
  </p:clrMapOvr>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172983664"/>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00726945"/>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1901247"/>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053768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文字方塊 7"/>
          <p:cNvSpPr txBox="1">
            <a:spLocks noChangeArrowheads="1"/>
          </p:cNvSpPr>
          <p:nvPr userDrawn="1"/>
        </p:nvSpPr>
        <p:spPr bwMode="auto">
          <a:xfrm>
            <a:off x="300038" y="6384925"/>
            <a:ext cx="3216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aramond" pitchFamily="18" charset="0"/>
                <a:ea typeface="新細明體" pitchFamily="18" charset="-120"/>
              </a:defRPr>
            </a:lvl1pPr>
            <a:lvl2pPr marL="742950" indent="-285750" eaLnBrk="0" hangingPunct="0">
              <a:defRPr kumimoji="1">
                <a:solidFill>
                  <a:schemeClr val="tx1"/>
                </a:solidFill>
                <a:latin typeface="Garamond" pitchFamily="18" charset="0"/>
                <a:ea typeface="新細明體" pitchFamily="18" charset="-120"/>
              </a:defRPr>
            </a:lvl2pPr>
            <a:lvl3pPr marL="1143000" indent="-228600" eaLnBrk="0" hangingPunct="0">
              <a:defRPr kumimoji="1">
                <a:solidFill>
                  <a:schemeClr val="tx1"/>
                </a:solidFill>
                <a:latin typeface="Garamond" pitchFamily="18" charset="0"/>
                <a:ea typeface="新細明體" pitchFamily="18" charset="-120"/>
              </a:defRPr>
            </a:lvl3pPr>
            <a:lvl4pPr marL="1600200" indent="-228600" eaLnBrk="0" hangingPunct="0">
              <a:defRPr kumimoji="1">
                <a:solidFill>
                  <a:schemeClr val="tx1"/>
                </a:solidFill>
                <a:latin typeface="Garamond" pitchFamily="18" charset="0"/>
                <a:ea typeface="新細明體" pitchFamily="18" charset="-120"/>
              </a:defRPr>
            </a:lvl4pPr>
            <a:lvl5pPr marL="2057400" indent="-228600" eaLnBrk="0" hangingPunct="0">
              <a:defRPr kumimoji="1">
                <a:solidFill>
                  <a:schemeClr val="tx1"/>
                </a:solidFill>
                <a:latin typeface="Garamond" pitchFamily="18" charset="0"/>
                <a:ea typeface="新細明體" pitchFamily="18"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pitchFamily="18"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pitchFamily="18"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pitchFamily="18"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pitchFamily="18" charset="-120"/>
              </a:defRPr>
            </a:lvl9pPr>
          </a:lstStyle>
          <a:p>
            <a:pPr eaLnBrk="1" hangingPunct="1">
              <a:defRPr/>
            </a:pPr>
            <a:r>
              <a:rPr lang="en-US" altLang="zh-TW" sz="1200" dirty="0" smtClean="0">
                <a:solidFill>
                  <a:srgbClr val="7F7F7F"/>
                </a:solidFill>
              </a:rPr>
              <a:t>Advantech Confidential</a:t>
            </a:r>
          </a:p>
          <a:p>
            <a:pPr eaLnBrk="1" hangingPunct="1">
              <a:defRPr/>
            </a:pPr>
            <a:r>
              <a:rPr lang="en-US" altLang="zh-TW" sz="1200" dirty="0" smtClean="0">
                <a:solidFill>
                  <a:srgbClr val="7F7F7F"/>
                </a:solidFill>
              </a:rPr>
              <a:t>&amp; Internal Use Only </a:t>
            </a:r>
            <a:endParaRPr lang="zh-TW" altLang="en-US" sz="1200" smtClean="0">
              <a:solidFill>
                <a:srgbClr val="7F7F7F"/>
              </a:solidFill>
            </a:endParaRPr>
          </a:p>
        </p:txBody>
      </p:sp>
      <p:sp>
        <p:nvSpPr>
          <p:cNvPr id="5" name="投影片編號版面配置區 1"/>
          <p:cNvSpPr txBox="1">
            <a:spLocks noGrp="1"/>
          </p:cNvSpPr>
          <p:nvPr userDrawn="1"/>
        </p:nvSpPr>
        <p:spPr bwMode="auto">
          <a:xfrm>
            <a:off x="-66675" y="6424613"/>
            <a:ext cx="16557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Garamond" pitchFamily="18" charset="0"/>
                <a:ea typeface="新細明體" pitchFamily="18" charset="-120"/>
              </a:defRPr>
            </a:lvl1pPr>
            <a:lvl2pPr marL="742950" indent="-285750" eaLnBrk="0" hangingPunct="0">
              <a:defRPr kumimoji="1">
                <a:solidFill>
                  <a:schemeClr val="tx1"/>
                </a:solidFill>
                <a:latin typeface="Garamond" pitchFamily="18" charset="0"/>
                <a:ea typeface="新細明體" pitchFamily="18" charset="-120"/>
              </a:defRPr>
            </a:lvl2pPr>
            <a:lvl3pPr marL="1143000" indent="-228600" eaLnBrk="0" hangingPunct="0">
              <a:defRPr kumimoji="1">
                <a:solidFill>
                  <a:schemeClr val="tx1"/>
                </a:solidFill>
                <a:latin typeface="Garamond" pitchFamily="18" charset="0"/>
                <a:ea typeface="新細明體" pitchFamily="18" charset="-120"/>
              </a:defRPr>
            </a:lvl3pPr>
            <a:lvl4pPr marL="1600200" indent="-228600" eaLnBrk="0" hangingPunct="0">
              <a:defRPr kumimoji="1">
                <a:solidFill>
                  <a:schemeClr val="tx1"/>
                </a:solidFill>
                <a:latin typeface="Garamond" pitchFamily="18" charset="0"/>
                <a:ea typeface="新細明體" pitchFamily="18" charset="-120"/>
              </a:defRPr>
            </a:lvl4pPr>
            <a:lvl5pPr marL="2057400" indent="-228600" eaLnBrk="0" hangingPunct="0">
              <a:defRPr kumimoji="1">
                <a:solidFill>
                  <a:schemeClr val="tx1"/>
                </a:solidFill>
                <a:latin typeface="Garamond" pitchFamily="18" charset="0"/>
                <a:ea typeface="新細明體" pitchFamily="18"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pitchFamily="18"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pitchFamily="18"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pitchFamily="18"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pitchFamily="18" charset="-120"/>
              </a:defRPr>
            </a:lvl9pPr>
          </a:lstStyle>
          <a:p>
            <a:pPr eaLnBrk="1" hangingPunct="1">
              <a:defRPr/>
            </a:pPr>
            <a:r>
              <a:rPr lang="en-US" altLang="zh-TW" sz="1200" dirty="0" smtClean="0">
                <a:solidFill>
                  <a:srgbClr val="336699"/>
                </a:solidFill>
                <a:latin typeface="Arial" pitchFamily="34" charset="0"/>
              </a:rPr>
              <a:t>- </a:t>
            </a:r>
            <a:fld id="{0162F069-CB17-42A8-828A-581409B3D59B}" type="slidenum">
              <a:rPr lang="en-US" altLang="zh-TW" sz="1200" smtClean="0">
                <a:solidFill>
                  <a:srgbClr val="336699"/>
                </a:solidFill>
                <a:latin typeface="Arial" pitchFamily="34" charset="0"/>
              </a:rPr>
              <a:pPr eaLnBrk="1" hangingPunct="1">
                <a:defRPr/>
              </a:pPr>
              <a:t>‹#›</a:t>
            </a:fld>
            <a:r>
              <a:rPr lang="en-US" altLang="zh-TW" sz="1200" dirty="0" smtClean="0">
                <a:solidFill>
                  <a:srgbClr val="336699"/>
                </a:solidFill>
                <a:latin typeface="Arial" pitchFamily="34" charset="0"/>
              </a:rPr>
              <a:t> -</a:t>
            </a:r>
          </a:p>
        </p:txBody>
      </p:sp>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852140"/>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017174015"/>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901357496"/>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93389267"/>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9082786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00" y="333375"/>
            <a:ext cx="8277225" cy="6921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93800"/>
            <a:ext cx="8229600" cy="4932363"/>
          </a:xfrm>
        </p:spPr>
        <p:txBody>
          <a:bodyPr/>
          <a:lstStyle/>
          <a:p>
            <a:pPr lvl="0"/>
            <a:endParaRPr lang="en-US" noProof="0" dirty="0"/>
          </a:p>
        </p:txBody>
      </p:sp>
    </p:spTree>
    <p:extLst>
      <p:ext uri="{BB962C8B-B14F-4D97-AF65-F5344CB8AC3E}">
        <p14:creationId xmlns:p14="http://schemas.microsoft.com/office/powerpoint/2010/main" val="4083489636"/>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1022920" y="332656"/>
            <a:ext cx="7293496" cy="1368152"/>
          </a:xfrm>
          <a:prstGeom prst="rect">
            <a:avLst/>
          </a:prstGeom>
        </p:spPr>
        <p:txBody>
          <a:bodyPr vert="horz"/>
          <a:lstStyle>
            <a:lvl1pPr algn="l">
              <a:lnSpc>
                <a:spcPts val="5200"/>
              </a:lnSpc>
              <a:defRPr>
                <a:latin typeface="Gill Sans MT"/>
                <a:cs typeface="Gill Sans MT"/>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9947667"/>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4" name="Slide Number Placeholder 3"/>
          <p:cNvSpPr>
            <a:spLocks noGrp="1" noChangeArrowheads="1"/>
          </p:cNvSpPr>
          <p:nvPr>
            <p:ph type="sldNum" idx="10"/>
          </p:nvPr>
        </p:nvSpPr>
        <p:spPr>
          <a:xfrm>
            <a:off x="8639175" y="6491288"/>
            <a:ext cx="504825" cy="366712"/>
          </a:xfrm>
          <a:prstGeom prst="rect">
            <a:avLst/>
          </a:prstGeom>
          <a:ln/>
        </p:spPr>
        <p:txBody>
          <a:bodyPr/>
          <a:lstStyle>
            <a:lvl1pPr>
              <a:defRPr>
                <a:latin typeface="微軟正黑體" panose="020B0604030504040204" pitchFamily="34" charset="-120"/>
                <a:ea typeface="微軟正黑體" panose="020B0604030504040204" pitchFamily="34" charset="-120"/>
              </a:defRPr>
            </a:lvl1pPr>
          </a:lstStyle>
          <a:p>
            <a:pPr fontAlgn="auto">
              <a:spcBef>
                <a:spcPts val="0"/>
              </a:spcBef>
              <a:spcAft>
                <a:spcPts val="0"/>
              </a:spcAft>
              <a:defRPr/>
            </a:pPr>
            <a:fld id="{551BA868-A4A2-4733-90F3-A0A4AE0A9D94}" type="slidenum">
              <a:rPr kumimoji="0" lang="en-US" smtClean="0">
                <a:solidFill>
                  <a:prstClr val="white"/>
                </a:solidFill>
              </a:rPr>
              <a:pPr fontAlgn="auto">
                <a:spcBef>
                  <a:spcPts val="0"/>
                </a:spcBef>
                <a:spcAft>
                  <a:spcPts val="0"/>
                </a:spcAft>
                <a:defRPr/>
              </a:pPr>
              <a:t>‹#›</a:t>
            </a:fld>
            <a:endParaRPr kumimoji="0" lang="en-US" dirty="0">
              <a:solidFill>
                <a:prstClr val="white"/>
              </a:solidFill>
            </a:endParaRPr>
          </a:p>
        </p:txBody>
      </p:sp>
      <p:cxnSp>
        <p:nvCxnSpPr>
          <p:cNvPr id="6" name="直線接點 5"/>
          <p:cNvCxnSpPr/>
          <p:nvPr userDrawn="1"/>
        </p:nvCxnSpPr>
        <p:spPr bwMode="auto">
          <a:xfrm>
            <a:off x="0" y="584684"/>
            <a:ext cx="3527884" cy="0"/>
          </a:xfrm>
          <a:prstGeom prst="line">
            <a:avLst/>
          </a:prstGeom>
          <a:solidFill>
            <a:srgbClr val="00B8FF"/>
          </a:solidFill>
          <a:ln w="9525" cap="flat" cmpd="sng" algn="ctr">
            <a:solidFill>
              <a:schemeClr val="bg1"/>
            </a:solidFill>
            <a:prstDash val="sys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76035691"/>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406462885"/>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332656"/>
            <a:ext cx="8277225" cy="692150"/>
          </a:xfrm>
        </p:spPr>
        <p:txBody>
          <a:body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460287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853494826"/>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9403975"/>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21280173"/>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819194210"/>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161609"/>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530010259"/>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451016693"/>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24747227"/>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717671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objAndTx">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387350" y="88900"/>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908050"/>
            <a:ext cx="4038600" cy="521811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648200" y="908050"/>
            <a:ext cx="4038600" cy="521811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40539038"/>
      </p:ext>
    </p:extLst>
  </p:cSld>
  <p:clrMapOvr>
    <a:masterClrMapping/>
  </p:clrMapOvr>
  <p:transition spd="med" advClick="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fourObj">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685800" y="274638"/>
            <a:ext cx="792480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quarter" idx="1"/>
          </p:nvPr>
        </p:nvSpPr>
        <p:spPr>
          <a:xfrm>
            <a:off x="685800" y="1600200"/>
            <a:ext cx="3886200" cy="21859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724400" y="1600200"/>
            <a:ext cx="3886200" cy="21859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685800" y="3938588"/>
            <a:ext cx="3886200" cy="21875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內容版面配置區 5"/>
          <p:cNvSpPr>
            <a:spLocks noGrp="1"/>
          </p:cNvSpPr>
          <p:nvPr>
            <p:ph sz="quarter" idx="4"/>
          </p:nvPr>
        </p:nvSpPr>
        <p:spPr>
          <a:xfrm>
            <a:off x="4724400" y="3938588"/>
            <a:ext cx="3886200" cy="21875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2"/>
          <p:cNvSpPr>
            <a:spLocks noGrp="1" noChangeArrowheads="1"/>
          </p:cNvSpPr>
          <p:nvPr>
            <p:ph type="dt" sz="half" idx="10"/>
          </p:nvPr>
        </p:nvSpPr>
        <p:spPr>
          <a:xfrm>
            <a:off x="0" y="6381750"/>
            <a:ext cx="2133600" cy="476250"/>
          </a:xfrm>
          <a:prstGeom prst="rect">
            <a:avLst/>
          </a:prstGeom>
        </p:spPr>
        <p:txBody>
          <a:bodyPr/>
          <a:lstStyle>
            <a:lvl1pPr>
              <a:defRPr>
                <a:solidFill>
                  <a:srgbClr val="FFFFFF"/>
                </a:solidFill>
                <a:latin typeface="Garamond" pitchFamily="18" charset="0"/>
              </a:defRPr>
            </a:lvl1pPr>
          </a:lstStyle>
          <a:p>
            <a:pPr>
              <a:defRPr/>
            </a:pPr>
            <a:endParaRPr lang="en-US" altLang="zh-TW" dirty="0">
              <a:ea typeface="新細明體"/>
            </a:endParaRPr>
          </a:p>
        </p:txBody>
      </p:sp>
      <p:sp>
        <p:nvSpPr>
          <p:cNvPr id="8" name="Rectangle 3"/>
          <p:cNvSpPr>
            <a:spLocks noGrp="1" noChangeArrowheads="1"/>
          </p:cNvSpPr>
          <p:nvPr>
            <p:ph type="sldNum" sz="quarter" idx="11"/>
          </p:nvPr>
        </p:nvSpPr>
        <p:spPr>
          <a:xfrm>
            <a:off x="2124075" y="6381750"/>
            <a:ext cx="1368425" cy="476250"/>
          </a:xfrm>
          <a:prstGeom prst="rect">
            <a:avLst/>
          </a:prstGeom>
        </p:spPr>
        <p:txBody>
          <a:bodyPr/>
          <a:lstStyle>
            <a:lvl1pPr>
              <a:defRPr>
                <a:solidFill>
                  <a:srgbClr val="FFFFFF"/>
                </a:solidFill>
                <a:latin typeface="Garamond" pitchFamily="18" charset="0"/>
              </a:defRPr>
            </a:lvl1pPr>
          </a:lstStyle>
          <a:p>
            <a:pPr>
              <a:defRPr/>
            </a:pPr>
            <a:fld id="{94748770-4933-4BBF-8686-903347DF50FC}" type="slidenum">
              <a:rPr lang="en-US" altLang="zh-TW">
                <a:ea typeface="新細明體"/>
              </a:rPr>
              <a:pPr>
                <a:defRPr/>
              </a:pPr>
              <a:t>‹#›</a:t>
            </a:fld>
            <a:endParaRPr lang="en-US" altLang="zh-TW" dirty="0">
              <a:ea typeface="新細明體"/>
            </a:endParaRPr>
          </a:p>
        </p:txBody>
      </p:sp>
    </p:spTree>
    <p:extLst>
      <p:ext uri="{BB962C8B-B14F-4D97-AF65-F5344CB8AC3E}">
        <p14:creationId xmlns:p14="http://schemas.microsoft.com/office/powerpoint/2010/main" val="688040771"/>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99562480"/>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000552795"/>
      </p:ext>
    </p:extLst>
  </p:cSld>
  <p:clrMapOvr>
    <a:masterClrMapping/>
  </p:clrMapOvr>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90969488"/>
      </p:ext>
    </p:extLst>
  </p:cSld>
  <p:clrMapOvr>
    <a:masterClrMapping/>
  </p:clrMapOvr>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872578484"/>
      </p:ext>
    </p:extLst>
  </p:cSld>
  <p:clrMapOvr>
    <a:masterClrMapping/>
  </p:clrMapOvr>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39097714"/>
      </p:ext>
    </p:extLst>
  </p:cSld>
  <p:clrMapOvr>
    <a:masterClrMapping/>
  </p:clrMapOv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33127345"/>
      </p:ext>
    </p:extLst>
  </p:cSld>
  <p:clrMapOvr>
    <a:masterClrMapping/>
  </p:clrMapOv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415681366"/>
      </p:ext>
    </p:extLst>
  </p:cSld>
  <p:clrMapOvr>
    <a:masterClrMapping/>
  </p:clrMapOvr>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85286"/>
      </p:ext>
    </p:extLst>
  </p:cSld>
  <p:clrMapOvr>
    <a:masterClrMapping/>
  </p:clrMapOvr>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16503910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010318705"/>
      </p:ext>
    </p:extLst>
  </p:cSld>
  <p:clrMapOvr>
    <a:masterClrMapping/>
  </p:clrMapOvr>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13943955"/>
      </p:ext>
    </p:extLst>
  </p:cSld>
  <p:clrMapOvr>
    <a:masterClrMapping/>
  </p:clrMapOvr>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73184062"/>
      </p:ext>
    </p:extLst>
  </p:cSld>
  <p:clrMapOvr>
    <a:masterClrMapping/>
  </p:clrMapOv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28701532"/>
      </p:ext>
    </p:extLst>
  </p:cSld>
  <p:clrMapOvr>
    <a:masterClrMapping/>
  </p:clrMapOvr>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358781419"/>
      </p:ext>
    </p:extLst>
  </p:cSld>
  <p:clrMapOvr>
    <a:masterClrMapping/>
  </p:clrMapOv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圖表版面配置區 2"/>
          <p:cNvSpPr>
            <a:spLocks noGrp="1"/>
          </p:cNvSpPr>
          <p:nvPr>
            <p:ph type="chart"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581700572"/>
      </p:ext>
    </p:extLst>
  </p:cSld>
  <p:clrMapOvr>
    <a:masterClrMapping/>
  </p:clrMapOvr>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quarter" idx="1"/>
          </p:nvPr>
        </p:nvSpPr>
        <p:spPr>
          <a:xfrm>
            <a:off x="457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57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內容版面配置區 5"/>
          <p:cNvSpPr>
            <a:spLocks noGrp="1"/>
          </p:cNvSpPr>
          <p:nvPr>
            <p:ph sz="quarter" idx="4"/>
          </p:nvPr>
        </p:nvSpPr>
        <p:spPr>
          <a:xfrm>
            <a:off x="4648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68862220"/>
      </p:ext>
    </p:extLst>
  </p:cSld>
  <p:clrMapOvr>
    <a:masterClrMapping/>
  </p:clrMapOvr>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2909443"/>
      </p:ext>
    </p:extLst>
  </p:cSld>
  <p:clrMapOvr>
    <a:masterClrMapping/>
  </p:clrMapOvr>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82744034"/>
      </p:ext>
    </p:extLst>
  </p:cSld>
  <p:clrMapOvr>
    <a:masterClrMapping/>
  </p:clrMapOvr>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333375"/>
            <a:ext cx="8302625" cy="57927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420450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828641120"/>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98261057"/>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903492541"/>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33308472"/>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69574393"/>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347839874"/>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752601"/>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18274472"/>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05131395"/>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151384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字方塊 7"/>
          <p:cNvSpPr txBox="1">
            <a:spLocks noChangeArrowheads="1"/>
          </p:cNvSpPr>
          <p:nvPr userDrawn="1"/>
        </p:nvSpPr>
        <p:spPr bwMode="auto">
          <a:xfrm>
            <a:off x="450850" y="6384925"/>
            <a:ext cx="3216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Garamond" pitchFamily="18" charset="0"/>
                <a:ea typeface="新細明體" pitchFamily="18" charset="-120"/>
              </a:defRPr>
            </a:lvl1pPr>
            <a:lvl2pPr marL="742950" indent="-285750" eaLnBrk="0" hangingPunct="0">
              <a:defRPr kumimoji="1">
                <a:solidFill>
                  <a:schemeClr val="tx1"/>
                </a:solidFill>
                <a:latin typeface="Garamond" pitchFamily="18" charset="0"/>
                <a:ea typeface="新細明體" pitchFamily="18" charset="-120"/>
              </a:defRPr>
            </a:lvl2pPr>
            <a:lvl3pPr marL="1143000" indent="-228600" eaLnBrk="0" hangingPunct="0">
              <a:defRPr kumimoji="1">
                <a:solidFill>
                  <a:schemeClr val="tx1"/>
                </a:solidFill>
                <a:latin typeface="Garamond" pitchFamily="18" charset="0"/>
                <a:ea typeface="新細明體" pitchFamily="18" charset="-120"/>
              </a:defRPr>
            </a:lvl3pPr>
            <a:lvl4pPr marL="1600200" indent="-228600" eaLnBrk="0" hangingPunct="0">
              <a:defRPr kumimoji="1">
                <a:solidFill>
                  <a:schemeClr val="tx1"/>
                </a:solidFill>
                <a:latin typeface="Garamond" pitchFamily="18" charset="0"/>
                <a:ea typeface="新細明體" pitchFamily="18" charset="-120"/>
              </a:defRPr>
            </a:lvl4pPr>
            <a:lvl5pPr marL="2057400" indent="-228600" eaLnBrk="0" hangingPunct="0">
              <a:defRPr kumimoji="1">
                <a:solidFill>
                  <a:schemeClr val="tx1"/>
                </a:solidFill>
                <a:latin typeface="Garamond" pitchFamily="18" charset="0"/>
                <a:ea typeface="新細明體" pitchFamily="18"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pitchFamily="18"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pitchFamily="18"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pitchFamily="18"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pitchFamily="18" charset="-120"/>
              </a:defRPr>
            </a:lvl9pPr>
          </a:lstStyle>
          <a:p>
            <a:pPr eaLnBrk="1" hangingPunct="1">
              <a:defRPr/>
            </a:pPr>
            <a:r>
              <a:rPr lang="en-US" altLang="zh-TW" sz="1200" dirty="0" smtClean="0">
                <a:solidFill>
                  <a:srgbClr val="7F7F7F"/>
                </a:solidFill>
              </a:rPr>
              <a:t>Advantech Confidential</a:t>
            </a:r>
          </a:p>
          <a:p>
            <a:pPr eaLnBrk="1" hangingPunct="1">
              <a:defRPr/>
            </a:pPr>
            <a:r>
              <a:rPr lang="en-US" altLang="zh-TW" sz="1200" dirty="0" smtClean="0">
                <a:solidFill>
                  <a:srgbClr val="7F7F7F"/>
                </a:solidFill>
              </a:rPr>
              <a:t>&amp; Internal Use Only </a:t>
            </a:r>
            <a:endParaRPr lang="zh-TW" altLang="en-US" sz="1200" smtClean="0">
              <a:solidFill>
                <a:srgbClr val="7F7F7F"/>
              </a:solidFill>
            </a:endParaRPr>
          </a:p>
        </p:txBody>
      </p:sp>
      <p:sp>
        <p:nvSpPr>
          <p:cNvPr id="3" name="投影片編號版面配置區 1"/>
          <p:cNvSpPr txBox="1">
            <a:spLocks noGrp="1"/>
          </p:cNvSpPr>
          <p:nvPr userDrawn="1"/>
        </p:nvSpPr>
        <p:spPr bwMode="auto">
          <a:xfrm>
            <a:off x="0" y="6381750"/>
            <a:ext cx="16557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Garamond" pitchFamily="18" charset="0"/>
                <a:ea typeface="新細明體" pitchFamily="18" charset="-120"/>
              </a:defRPr>
            </a:lvl1pPr>
            <a:lvl2pPr marL="742950" indent="-285750" eaLnBrk="0" hangingPunct="0">
              <a:defRPr kumimoji="1">
                <a:solidFill>
                  <a:schemeClr val="tx1"/>
                </a:solidFill>
                <a:latin typeface="Garamond" pitchFamily="18" charset="0"/>
                <a:ea typeface="新細明體" pitchFamily="18" charset="-120"/>
              </a:defRPr>
            </a:lvl2pPr>
            <a:lvl3pPr marL="1143000" indent="-228600" eaLnBrk="0" hangingPunct="0">
              <a:defRPr kumimoji="1">
                <a:solidFill>
                  <a:schemeClr val="tx1"/>
                </a:solidFill>
                <a:latin typeface="Garamond" pitchFamily="18" charset="0"/>
                <a:ea typeface="新細明體" pitchFamily="18" charset="-120"/>
              </a:defRPr>
            </a:lvl3pPr>
            <a:lvl4pPr marL="1600200" indent="-228600" eaLnBrk="0" hangingPunct="0">
              <a:defRPr kumimoji="1">
                <a:solidFill>
                  <a:schemeClr val="tx1"/>
                </a:solidFill>
                <a:latin typeface="Garamond" pitchFamily="18" charset="0"/>
                <a:ea typeface="新細明體" pitchFamily="18" charset="-120"/>
              </a:defRPr>
            </a:lvl4pPr>
            <a:lvl5pPr marL="2057400" indent="-228600" eaLnBrk="0" hangingPunct="0">
              <a:defRPr kumimoji="1">
                <a:solidFill>
                  <a:schemeClr val="tx1"/>
                </a:solidFill>
                <a:latin typeface="Garamond" pitchFamily="18" charset="0"/>
                <a:ea typeface="新細明體" pitchFamily="18"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pitchFamily="18"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pitchFamily="18"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pitchFamily="18"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pitchFamily="18" charset="-120"/>
              </a:defRPr>
            </a:lvl9pPr>
          </a:lstStyle>
          <a:p>
            <a:pPr eaLnBrk="1" hangingPunct="1">
              <a:defRPr/>
            </a:pPr>
            <a:r>
              <a:rPr lang="en-US" altLang="zh-TW" sz="1200" dirty="0" smtClean="0">
                <a:solidFill>
                  <a:srgbClr val="336699"/>
                </a:solidFill>
                <a:latin typeface="Arial" pitchFamily="34" charset="0"/>
              </a:rPr>
              <a:t>- </a:t>
            </a:r>
            <a:fld id="{A459FFAA-5EF0-4203-96AE-8FA2D019D2BA}" type="slidenum">
              <a:rPr lang="en-US" altLang="zh-TW" sz="1200" smtClean="0">
                <a:solidFill>
                  <a:srgbClr val="336699"/>
                </a:solidFill>
                <a:latin typeface="Arial" pitchFamily="34" charset="0"/>
              </a:rPr>
              <a:pPr eaLnBrk="1" hangingPunct="1">
                <a:defRPr/>
              </a:pPr>
              <a:t>‹#›</a:t>
            </a:fld>
            <a:r>
              <a:rPr lang="en-US" altLang="zh-TW" sz="1200" dirty="0" smtClean="0">
                <a:solidFill>
                  <a:srgbClr val="336699"/>
                </a:solidFill>
                <a:latin typeface="Arial" pitchFamily="34" charset="0"/>
              </a:rPr>
              <a:t> -</a:t>
            </a: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71299980"/>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xAndClipArt">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美工圖案版面配置區 3"/>
          <p:cNvSpPr>
            <a:spLocks noGrp="1"/>
          </p:cNvSpPr>
          <p:nvPr>
            <p:ph type="clipArt" sz="half" idx="2"/>
          </p:nvPr>
        </p:nvSpPr>
        <p:spPr>
          <a:xfrm>
            <a:off x="4648200" y="1193800"/>
            <a:ext cx="4038600" cy="4932363"/>
          </a:xfrm>
        </p:spPr>
        <p:txBody>
          <a:bodyPr/>
          <a:lstStyle/>
          <a:p>
            <a:pPr lvl="0"/>
            <a:endParaRPr lang="zh-TW" altLang="en-US" noProof="0"/>
          </a:p>
        </p:txBody>
      </p:sp>
    </p:spTree>
    <p:extLst>
      <p:ext uri="{BB962C8B-B14F-4D97-AF65-F5344CB8AC3E}">
        <p14:creationId xmlns:p14="http://schemas.microsoft.com/office/powerpoint/2010/main" val="122372614"/>
      </p:ext>
    </p:extLst>
  </p:cSld>
  <p:clrMapOvr>
    <a:masterClrMapping/>
  </p:clrMapOvr>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323850" y="274638"/>
            <a:ext cx="8362950" cy="922337"/>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341438"/>
            <a:ext cx="8229600" cy="4784725"/>
          </a:xfrm>
        </p:spPr>
        <p:txBody>
          <a:bodyPr/>
          <a:lstStyle/>
          <a:p>
            <a:pPr lvl="0"/>
            <a:endParaRPr lang="zh-TW" altLang="en-US" noProof="0"/>
          </a:p>
        </p:txBody>
      </p:sp>
    </p:spTree>
    <p:extLst>
      <p:ext uri="{BB962C8B-B14F-4D97-AF65-F5344CB8AC3E}">
        <p14:creationId xmlns:p14="http://schemas.microsoft.com/office/powerpoint/2010/main" val="2391736041"/>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46088" y="273050"/>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79513"/>
            <a:ext cx="4038600" cy="494665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79513"/>
            <a:ext cx="4038600" cy="23971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29038"/>
            <a:ext cx="4038600" cy="23971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7253130"/>
      </p:ext>
    </p:extLst>
  </p:cSld>
  <p:clrMapOvr>
    <a:masterClrMapping/>
  </p:clrMapOvr>
  <p:transition advClick="0"/>
</p:sldLayout>
</file>

<file path=ppt/slideLayouts/slideLayout68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4050655668"/>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38857242"/>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66392143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20556489"/>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15745033"/>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9149496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949022"/>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50650300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261663415"/>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36967510"/>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925031823"/>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txAndClipArt">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美工圖案版面配置區 3"/>
          <p:cNvSpPr>
            <a:spLocks noGrp="1"/>
          </p:cNvSpPr>
          <p:nvPr>
            <p:ph type="clipArt" sz="half" idx="2"/>
          </p:nvPr>
        </p:nvSpPr>
        <p:spPr>
          <a:xfrm>
            <a:off x="4648200" y="1193800"/>
            <a:ext cx="4038600" cy="4932363"/>
          </a:xfrm>
        </p:spPr>
        <p:txBody>
          <a:bodyPr/>
          <a:lstStyle/>
          <a:p>
            <a:pPr lvl="0"/>
            <a:endParaRPr lang="zh-TW" altLang="en-US" noProof="0"/>
          </a:p>
        </p:txBody>
      </p:sp>
    </p:spTree>
    <p:extLst>
      <p:ext uri="{BB962C8B-B14F-4D97-AF65-F5344CB8AC3E}">
        <p14:creationId xmlns:p14="http://schemas.microsoft.com/office/powerpoint/2010/main" val="2846961182"/>
      </p:ext>
    </p:extLst>
  </p:cSld>
  <p:clrMapOvr>
    <a:masterClrMapping/>
  </p:clrMapOvr>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323850" y="274638"/>
            <a:ext cx="8362950" cy="922337"/>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341438"/>
            <a:ext cx="8229600" cy="4784725"/>
          </a:xfrm>
        </p:spPr>
        <p:txBody>
          <a:bodyPr/>
          <a:lstStyle/>
          <a:p>
            <a:pPr lvl="0"/>
            <a:endParaRPr lang="zh-TW" altLang="en-US" noProof="0"/>
          </a:p>
        </p:txBody>
      </p:sp>
    </p:spTree>
    <p:extLst>
      <p:ext uri="{BB962C8B-B14F-4D97-AF65-F5344CB8AC3E}">
        <p14:creationId xmlns:p14="http://schemas.microsoft.com/office/powerpoint/2010/main" val="1775275703"/>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46088" y="273050"/>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79513"/>
            <a:ext cx="4038600" cy="494665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79513"/>
            <a:ext cx="4038600" cy="23971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29038"/>
            <a:ext cx="4038600" cy="23971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621432371"/>
      </p:ext>
    </p:extLst>
  </p:cSld>
  <p:clrMapOvr>
    <a:masterClrMapping/>
  </p:clrMapOvr>
  <p:transition advClick="0"/>
</p:sldLayout>
</file>

<file path=ppt/slideLayouts/slideLayout69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9"/>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259964169"/>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2800">
                <a:solidFill>
                  <a:schemeClr val="accent6"/>
                </a:solidFill>
                <a:latin typeface="Calibri" panose="020F0502020204030204" pitchFamily="34"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201402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4659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498112306"/>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05343155"/>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20641656"/>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543563797"/>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118624"/>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969187964"/>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141788547"/>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04042550"/>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4"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2"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76321441"/>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00" y="333375"/>
            <a:ext cx="8277225" cy="6921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93802"/>
            <a:ext cx="8229600" cy="4932363"/>
          </a:xfrm>
        </p:spPr>
        <p:txBody>
          <a:bodyPr/>
          <a:lstStyle/>
          <a:p>
            <a:pPr lvl="0"/>
            <a:endParaRPr lang="en-US" noProof="0" dirty="0"/>
          </a:p>
        </p:txBody>
      </p:sp>
    </p:spTree>
    <p:extLst>
      <p:ext uri="{BB962C8B-B14F-4D97-AF65-F5344CB8AC3E}">
        <p14:creationId xmlns:p14="http://schemas.microsoft.com/office/powerpoint/2010/main" val="33810217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967952539"/>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bg1">
                    <a:lumMod val="50000"/>
                  </a:schemeClr>
                </a:solidFill>
                <a:latin typeface="Tahoma" pitchFamily="34" charset="0"/>
                <a:cs typeface="Tahoma" pitchFamily="34"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77932239"/>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968961939"/>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90417458"/>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55498643"/>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858361313"/>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689391"/>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58339018"/>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655336497"/>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054367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68565360"/>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objOnly">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74638"/>
            <a:ext cx="8229600" cy="58213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Rectangle 8"/>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lgn="r">
              <a:defRPr/>
            </a:pPr>
            <a:endParaRPr lang="en-US" altLang="zh-TW" dirty="0">
              <a:solidFill>
                <a:prstClr val="black"/>
              </a:solidFill>
              <a:latin typeface="Garamond" pitchFamily="18" charset="0"/>
              <a:ea typeface="宋体" pitchFamily="2" charset="-122"/>
            </a:endParaRPr>
          </a:p>
        </p:txBody>
      </p:sp>
      <p:sp>
        <p:nvSpPr>
          <p:cNvPr id="4" name="Rectangle 9"/>
          <p:cNvSpPr>
            <a:spLocks noGrp="1" noChangeArrowheads="1"/>
          </p:cNvSpPr>
          <p:nvPr>
            <p:ph type="ftr" sz="quarter" idx="11"/>
          </p:nvPr>
        </p:nvSpPr>
        <p:spPr>
          <a:xfrm>
            <a:off x="3124200" y="6096000"/>
            <a:ext cx="2895600" cy="457200"/>
          </a:xfrm>
          <a:prstGeom prst="rect">
            <a:avLst/>
          </a:prstGeom>
          <a:ln/>
        </p:spPr>
        <p:txBody>
          <a:bodyPr/>
          <a:lstStyle>
            <a:lvl1pPr>
              <a:defRPr/>
            </a:lvl1pPr>
          </a:lstStyle>
          <a:p>
            <a:pPr algn="r">
              <a:defRPr/>
            </a:pPr>
            <a:endParaRPr lang="en-US" altLang="zh-TW" dirty="0">
              <a:solidFill>
                <a:prstClr val="black"/>
              </a:solidFill>
              <a:latin typeface="Garamond" pitchFamily="18" charset="0"/>
              <a:ea typeface="宋体" pitchFamily="2" charset="-122"/>
            </a:endParaRPr>
          </a:p>
        </p:txBody>
      </p:sp>
      <p:sp>
        <p:nvSpPr>
          <p:cNvPr id="5" name="Rectangle 10"/>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lgn="r">
              <a:defRPr/>
            </a:pPr>
            <a:fld id="{B6B175F7-5B04-4B11-A189-21161FEAE5DD}" type="slidenum">
              <a:rPr lang="en-US" altLang="zh-TW">
                <a:solidFill>
                  <a:prstClr val="black"/>
                </a:solidFill>
                <a:latin typeface="Garamond" pitchFamily="18" charset="0"/>
                <a:ea typeface="宋体" pitchFamily="2" charset="-122"/>
              </a:rPr>
              <a:pPr algn="r">
                <a:defRPr/>
              </a:pPr>
              <a:t>‹#›</a:t>
            </a:fld>
            <a:endParaRPr lang="en-US" altLang="zh-TW" dirty="0">
              <a:solidFill>
                <a:prstClr val="black"/>
              </a:solidFill>
              <a:latin typeface="Garamond" pitchFamily="18" charset="0"/>
              <a:ea typeface="宋体" pitchFamily="2" charset="-122"/>
            </a:endParaRPr>
          </a:p>
        </p:txBody>
      </p:sp>
    </p:spTree>
    <p:extLst>
      <p:ext uri="{BB962C8B-B14F-4D97-AF65-F5344CB8AC3E}">
        <p14:creationId xmlns:p14="http://schemas.microsoft.com/office/powerpoint/2010/main" val="159427009"/>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193800"/>
            <a:ext cx="8229600" cy="4932363"/>
          </a:xfrm>
          <a:prstGeom prst="rect">
            <a:avLst/>
          </a:prstGeom>
        </p:spPr>
        <p:txBody>
          <a:bodyPr/>
          <a:lstStyle/>
          <a:p>
            <a:pPr lvl="0"/>
            <a:endParaRPr lang="zh-TW" altLang="en-US" noProof="0" smtClean="0"/>
          </a:p>
        </p:txBody>
      </p:sp>
    </p:spTree>
    <p:extLst>
      <p:ext uri="{BB962C8B-B14F-4D97-AF65-F5344CB8AC3E}">
        <p14:creationId xmlns:p14="http://schemas.microsoft.com/office/powerpoint/2010/main" val="221483982"/>
      </p:ext>
    </p:extLst>
  </p:cSld>
  <p:clrMapOvr>
    <a:masterClrMapping/>
  </p:clrMapOvr>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665563992"/>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81744302"/>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096125158"/>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04095331"/>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66505314"/>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903202318"/>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8856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1" y="2130431"/>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2" y="3886200"/>
            <a:ext cx="6400801"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140962191"/>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812960964"/>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43185219"/>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22498626"/>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409443990"/>
      </p:ext>
    </p:extLst>
  </p:cSld>
  <p:clrMapOvr>
    <a:masterClrMapping/>
  </p:clrMapOvr>
  <p:transition/>
</p:sldLayout>
</file>

<file path=ppt/slideLayouts/slideLayout7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4122641062"/>
      </p:ext>
    </p:extLst>
  </p:cSld>
  <p:clrMapOvr>
    <a:masterClrMapping/>
  </p:clrMapOvr>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Trebuchet MS" panose="020B0603020202020204" pitchFamily="34" charset="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Trebuchet MS" panose="020B0603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896163840"/>
      </p:ext>
    </p:extLst>
  </p:cSld>
  <p:clrMapOvr>
    <a:masterClrMapping/>
  </p:clrMapOvr>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193800"/>
            <a:ext cx="4038600" cy="4932363"/>
          </a:xfrm>
        </p:spPr>
        <p:txBody>
          <a:bodyPr/>
          <a:lstStyle>
            <a:lvl1pPr>
              <a:defRPr sz="2800">
                <a:latin typeface="Trebuchet MS" panose="020B0603020202020204" pitchFamily="34" charset="0"/>
                <a:ea typeface="微軟正黑體" panose="020B0604030504040204" pitchFamily="34" charset="-120"/>
              </a:defRPr>
            </a:lvl1pPr>
            <a:lvl2pPr>
              <a:defRPr sz="2400">
                <a:latin typeface="Trebuchet MS" panose="020B0603020202020204" pitchFamily="34" charset="0"/>
                <a:ea typeface="微軟正黑體" panose="020B0604030504040204" pitchFamily="34" charset="-120"/>
              </a:defRPr>
            </a:lvl2pPr>
            <a:lvl3pPr>
              <a:defRPr sz="2000">
                <a:latin typeface="Trebuchet MS" panose="020B0603020202020204" pitchFamily="34" charset="0"/>
                <a:ea typeface="微軟正黑體" panose="020B0604030504040204" pitchFamily="34" charset="-120"/>
              </a:defRPr>
            </a:lvl3pPr>
            <a:lvl4pPr>
              <a:defRPr sz="1800">
                <a:latin typeface="Trebuchet MS" panose="020B0603020202020204" pitchFamily="34" charset="0"/>
                <a:ea typeface="微軟正黑體" panose="020B0604030504040204" pitchFamily="34" charset="-120"/>
              </a:defRPr>
            </a:lvl4pPr>
            <a:lvl5pPr>
              <a:defRPr sz="1800">
                <a:latin typeface="Trebuchet MS" panose="020B0603020202020204" pitchFamily="34" charset="0"/>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1468512799"/>
      </p:ext>
    </p:extLst>
  </p:cSld>
  <p:clrMapOvr>
    <a:masterClrMapping/>
  </p:clrMapOvr>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Trebuchet MS" panose="020B0603020202020204" pitchFamily="34" charset="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Trebuchet MS" panose="020B0603020202020204" pitchFamily="34" charset="0"/>
                <a:ea typeface="微軟正黑體" panose="020B0604030504040204" pitchFamily="34" charset="-120"/>
              </a:defRPr>
            </a:lvl1pPr>
            <a:lvl2pPr>
              <a:defRPr sz="2000">
                <a:latin typeface="Trebuchet MS" panose="020B0603020202020204" pitchFamily="34" charset="0"/>
                <a:ea typeface="微軟正黑體" panose="020B0604030504040204" pitchFamily="34" charset="-120"/>
              </a:defRPr>
            </a:lvl2pPr>
            <a:lvl3pPr>
              <a:defRPr sz="1800">
                <a:latin typeface="Trebuchet MS" panose="020B0603020202020204" pitchFamily="34" charset="0"/>
                <a:ea typeface="微軟正黑體" panose="020B0604030504040204" pitchFamily="34" charset="-120"/>
              </a:defRPr>
            </a:lvl3pPr>
            <a:lvl4pPr>
              <a:defRPr sz="1600">
                <a:latin typeface="Trebuchet MS" panose="020B0603020202020204" pitchFamily="34" charset="0"/>
                <a:ea typeface="微軟正黑體" panose="020B0604030504040204" pitchFamily="34" charset="-120"/>
              </a:defRPr>
            </a:lvl4pPr>
            <a:lvl5pPr>
              <a:defRPr sz="1600">
                <a:latin typeface="Trebuchet MS" panose="020B0603020202020204" pitchFamily="34" charset="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29879541"/>
      </p:ext>
    </p:extLst>
  </p:cSld>
  <p:clrMapOvr>
    <a:masterClrMapping/>
  </p:clrMapOvr>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3508958401"/>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6301"/>
      </p:ext>
    </p:extLst>
  </p:cSld>
  <p:clrMapOvr>
    <a:masterClrMapping/>
  </p:clrMapOvr>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atin typeface="Trebuchet MS" panose="020B0603020202020204" pitchFamily="34" charset="0"/>
                <a:ea typeface="微軟正黑體" panose="020B0604030504040204" pitchFamily="34" charset="-120"/>
              </a:defRPr>
            </a:lvl1pPr>
            <a:lvl2pPr>
              <a:defRPr sz="2800">
                <a:latin typeface="Trebuchet MS" panose="020B0603020202020204" pitchFamily="34" charset="0"/>
                <a:ea typeface="微軟正黑體" panose="020B0604030504040204" pitchFamily="34" charset="-120"/>
              </a:defRPr>
            </a:lvl2pPr>
            <a:lvl3pPr>
              <a:defRPr sz="2400">
                <a:latin typeface="Trebuchet MS" panose="020B0603020202020204" pitchFamily="34" charset="0"/>
                <a:ea typeface="微軟正黑體" panose="020B0604030504040204" pitchFamily="34" charset="-120"/>
              </a:defRPr>
            </a:lvl3pPr>
            <a:lvl4pPr>
              <a:defRPr sz="2000">
                <a:latin typeface="Trebuchet MS" panose="020B0603020202020204" pitchFamily="34" charset="0"/>
                <a:ea typeface="微軟正黑體" panose="020B0604030504040204" pitchFamily="34" charset="-120"/>
              </a:defRPr>
            </a:lvl4pPr>
            <a:lvl5pPr>
              <a:defRPr sz="2000">
                <a:latin typeface="Trebuchet MS" panose="020B0603020202020204" pitchFamily="34" charset="0"/>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Trebuchet MS" panose="020B0603020202020204" pitchFamily="34" charset="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348325020"/>
      </p:ext>
    </p:extLst>
  </p:cSld>
  <p:clrMapOvr>
    <a:masterClrMapping/>
  </p:clrMapOvr>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Trebuchet MS" panose="020B0603020202020204" pitchFamily="34" charset="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Trebuchet MS" panose="020B0603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Trebuchet MS" panose="020B0603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785089711"/>
      </p:ext>
    </p:extLst>
  </p:cSld>
  <p:clrMapOvr>
    <a:masterClrMapping/>
  </p:clrMapOvr>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95006578"/>
      </p:ext>
    </p:extLst>
  </p:cSld>
  <p:clrMapOvr>
    <a:masterClrMapping/>
  </p:clrMapOvr>
  <p:transition/>
</p:sldLayout>
</file>

<file path=ppt/slideLayouts/slideLayout7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90096272"/>
      </p:ext>
    </p:extLst>
  </p:cSld>
  <p:clrMapOvr>
    <a:masterClrMapping/>
  </p:clrMapOvr>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645062068"/>
      </p:ext>
    </p:extLst>
  </p:cSld>
  <p:clrMapOvr>
    <a:masterClrMapping/>
  </p:clrMapOvr>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06518101"/>
      </p:ext>
    </p:extLst>
  </p:cSld>
  <p:clrMapOvr>
    <a:masterClrMapping/>
  </p:clrMapOvr>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333633299"/>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2476965"/>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599584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4" y="4406906"/>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4"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806493603"/>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20357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320963362"/>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563438947"/>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37289673"/>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79910422"/>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00" y="333375"/>
            <a:ext cx="8277225" cy="6921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93800"/>
            <a:ext cx="8229600" cy="4932363"/>
          </a:xfrm>
        </p:spPr>
        <p:txBody>
          <a:bodyPr/>
          <a:lstStyle/>
          <a:p>
            <a:pPr lvl="0"/>
            <a:endParaRPr lang="en-US" noProof="0" dirty="0"/>
          </a:p>
        </p:txBody>
      </p:sp>
    </p:spTree>
    <p:extLst>
      <p:ext uri="{BB962C8B-B14F-4D97-AF65-F5344CB8AC3E}">
        <p14:creationId xmlns:p14="http://schemas.microsoft.com/office/powerpoint/2010/main" val="4226713585"/>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22507270"/>
      </p:ext>
    </p:extLst>
  </p:cSld>
  <p:clrMapOvr>
    <a:masterClrMapping/>
  </p:clrMapOvr>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5"/>
          <p:cNvSpPr>
            <a:spLocks noGrp="1"/>
          </p:cNvSpPr>
          <p:nvPr>
            <p:ph type="sldNum" sz="quarter" idx="10"/>
          </p:nvPr>
        </p:nvSpPr>
        <p:spPr/>
        <p:txBody>
          <a:bodyPr/>
          <a:lstStyle>
            <a:lvl1pPr>
              <a:defRPr>
                <a:ea typeface="新細明體" pitchFamily="18" charset="-120"/>
              </a:defRPr>
            </a:lvl1pPr>
          </a:lstStyle>
          <a:p>
            <a:pPr>
              <a:defRPr/>
            </a:pPr>
            <a:fld id="{E0D4AEDA-21AE-43FB-808E-335C8C3D726D}" type="slidenum">
              <a:rPr lang="zh-TW" altLang="en-US"/>
              <a:pPr>
                <a:defRPr/>
              </a:pPr>
              <a:t>‹#›</a:t>
            </a:fld>
            <a:endParaRPr lang="zh-TW" altLang="en-US"/>
          </a:p>
        </p:txBody>
      </p:sp>
    </p:spTree>
    <p:extLst>
      <p:ext uri="{BB962C8B-B14F-4D97-AF65-F5344CB8AC3E}">
        <p14:creationId xmlns:p14="http://schemas.microsoft.com/office/powerpoint/2010/main" val="2345513852"/>
      </p:ext>
    </p:extLst>
  </p:cSld>
  <p:clrMapOvr>
    <a:masterClrMapping/>
  </p:clrMapOvr>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527693410"/>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09250877"/>
      </p:ext>
    </p:extLst>
  </p:cSld>
  <p:clrMapOvr>
    <a:masterClrMapping/>
  </p:clrMapOvr>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64806364"/>
      </p:ext>
    </p:extLst>
  </p:cSld>
  <p:clrMapOvr>
    <a:masterClrMapping/>
  </p:clrMapOvr>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949590546"/>
      </p:ext>
    </p:extLst>
  </p:cSld>
  <p:clrMapOvr>
    <a:masterClrMapping/>
  </p:clrMapOvr>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511046"/>
      </p:ext>
    </p:extLst>
  </p:cSld>
  <p:clrMapOvr>
    <a:masterClrMapping/>
  </p:clrMapOvr>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348891731"/>
      </p:ext>
    </p:extLst>
  </p:cSld>
  <p:clrMapOvr>
    <a:masterClrMapping/>
  </p:clrMapOvr>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569082923"/>
      </p:ext>
    </p:extLst>
  </p:cSld>
  <p:clrMapOvr>
    <a:masterClrMapping/>
  </p:clrMapOvr>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956410688"/>
      </p:ext>
    </p:extLst>
  </p:cSld>
  <p:clrMapOvr>
    <a:masterClrMapping/>
  </p:clrMapOvr>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64876552"/>
      </p:ext>
    </p:extLst>
  </p:cSld>
  <p:clrMapOvr>
    <a:masterClrMapping/>
  </p:clrMapOvr>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45561804"/>
      </p:ext>
    </p:extLst>
  </p:cSld>
  <p:clrMapOvr>
    <a:masterClrMapping/>
  </p:clrMapOvr>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3260491563"/>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1"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60"/>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572481328"/>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04042723"/>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5"/>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813600176"/>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0208262"/>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9"/>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5" y="153511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129641366"/>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650396653"/>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090899"/>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19" y="273053"/>
            <a:ext cx="3008313" cy="1162051"/>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8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801120273"/>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5"/>
            <a:ext cx="5486400" cy="56673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7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937752563"/>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228969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4"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8"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48392527"/>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553776363"/>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74505553"/>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972770845"/>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10056452"/>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08645708"/>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060752259"/>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557233"/>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487765700"/>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7926051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558684611"/>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74454142"/>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txAndClipArt">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美工圖案版面配置區 3"/>
          <p:cNvSpPr>
            <a:spLocks noGrp="1"/>
          </p:cNvSpPr>
          <p:nvPr>
            <p:ph type="clipArt" sz="half" idx="2"/>
          </p:nvPr>
        </p:nvSpPr>
        <p:spPr>
          <a:xfrm>
            <a:off x="4648200" y="1193800"/>
            <a:ext cx="4038600" cy="4932363"/>
          </a:xfrm>
        </p:spPr>
        <p:txBody>
          <a:bodyPr/>
          <a:lstStyle/>
          <a:p>
            <a:pPr lvl="0"/>
            <a:endParaRPr lang="zh-TW" altLang="en-US" noProof="0"/>
          </a:p>
        </p:txBody>
      </p:sp>
    </p:spTree>
    <p:extLst>
      <p:ext uri="{BB962C8B-B14F-4D97-AF65-F5344CB8AC3E}">
        <p14:creationId xmlns:p14="http://schemas.microsoft.com/office/powerpoint/2010/main" val="3059816840"/>
      </p:ext>
    </p:extLst>
  </p:cSld>
  <p:clrMapOvr>
    <a:masterClrMapping/>
  </p:clrMapOvr>
  <p:transition/>
</p:sldLayout>
</file>

<file path=ppt/slideLayouts/slideLayout793.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323850" y="274638"/>
            <a:ext cx="8362950" cy="922337"/>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341438"/>
            <a:ext cx="8229600" cy="4784725"/>
          </a:xfrm>
        </p:spPr>
        <p:txBody>
          <a:bodyPr/>
          <a:lstStyle/>
          <a:p>
            <a:pPr lvl="0"/>
            <a:endParaRPr lang="zh-TW" altLang="en-US" noProof="0"/>
          </a:p>
        </p:txBody>
      </p:sp>
    </p:spTree>
    <p:extLst>
      <p:ext uri="{BB962C8B-B14F-4D97-AF65-F5344CB8AC3E}">
        <p14:creationId xmlns:p14="http://schemas.microsoft.com/office/powerpoint/2010/main" val="1131811955"/>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46088" y="273050"/>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79513"/>
            <a:ext cx="4038600" cy="494665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79513"/>
            <a:ext cx="4038600" cy="23971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29038"/>
            <a:ext cx="4038600" cy="23971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44207508"/>
      </p:ext>
    </p:extLst>
  </p:cSld>
  <p:clrMapOvr>
    <a:masterClrMapping/>
  </p:clrMapOvr>
  <p:transition advClick="0"/>
</p:sldLayout>
</file>

<file path=ppt/slideLayouts/slideLayout79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6818B14A-F2B6-45F7-AC77-1166293B75F5}"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D52D7494-5EA1-45E7-A3D3-6BF3FC53A33F}"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506463479"/>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4A07B150-B09D-4B2C-A2B1-BEE04EB21598}"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5D9CAE9C-B43E-4F1A-9F7E-B66C373E852D}"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521506573"/>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3DA0984F-61EA-4987-86E6-76B6CA076819}"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135AC281-5863-41A2-B8A8-38F07C13F100}"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27533816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90319075-9E42-4441-B679-B2006B8EBC7F}"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92E3F89F-4480-4694-A105-EDB44658979E}"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796292502"/>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DDBCE40A-4B45-443C-A25C-5494255E5460}"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pPr>
              <a:defRPr/>
            </a:pPr>
            <a:fld id="{470F78B5-EE58-4110-9660-214992F15C09}"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712866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6991894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3"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3"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1859D587-1F7D-44D9-B4EA-7B4DD18DD3A8}"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pPr>
              <a:defRPr/>
            </a:pPr>
            <a:fld id="{E0D839B0-BBE9-4DDE-8618-C14502E40E07}"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420534448"/>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207A2288-D127-41B2-8AC6-C8781A44CD4B}"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pPr>
              <a:defRPr/>
            </a:pPr>
            <a:fld id="{0BC6A09D-A127-4763-9900-0AD01AA73454}"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19098819"/>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38C494CA-4463-4617-8598-5AAF97A656C3}"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3F7E3CD9-4EF3-4D6E-A1C4-07E4E12CCB6E}"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630740592"/>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48802813-F9F3-4F23-B777-7914317DE22D}"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60209B85-799A-481C-AA1F-1D35ACFB2448}"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70927997"/>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45A3C0DB-5FE5-4870-B4CE-CED2BB244154}"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874E5BE6-8A03-4E7E-970A-B84AD3B129FA}"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618370299"/>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CEAEA945-6B1A-4186-8DE9-AC2786F15474}" type="datetime1">
              <a:rPr lang="zh-TW" altLang="en-US">
                <a:solidFill>
                  <a:prstClr val="black">
                    <a:tint val="75000"/>
                  </a:prstClr>
                </a:solidFill>
              </a:rPr>
              <a:pPr>
                <a:defRPr/>
              </a:pPr>
              <a:t>2018/7/10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F90005C3-C0E7-4EC7-BD55-C377877B8FA1}"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607872226"/>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612332034"/>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35482529"/>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902950003"/>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3632400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91"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9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9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88576598"/>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70330978"/>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098274"/>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35891731"/>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275646614"/>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91873393"/>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294536721"/>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491189387"/>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89930323"/>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7217765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11642204"/>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22379728"/>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631343975"/>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958530"/>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702127310"/>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38683775"/>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89493771"/>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51052586"/>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664120402"/>
      </p:ext>
    </p:extLst>
  </p:cSld>
  <p:clrMapOvr>
    <a:masterClrMapping/>
  </p:clrMapOvr>
  <p:transition/>
  <p:timing>
    <p:tnLst>
      <p:par>
        <p:cTn id="1" dur="indefinite" restart="never" nodeType="tmRoot"/>
      </p:par>
    </p:tnLst>
  </p:timing>
</p:sldLayout>
</file>

<file path=ppt/slideLayouts/slideLayout8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defRPr>
                <a:latin typeface="Trebuchet MS" panose="020B0603020202020204" pitchFamily="34" charset="0"/>
              </a:defRPr>
            </a:lvl1pPr>
            <a:lvl2pPr>
              <a:defRPr>
                <a:latin typeface="Trebuchet MS" panose="020B0603020202020204" pitchFamily="34" charset="0"/>
              </a:defRPr>
            </a:lvl2pPr>
            <a:lvl3pPr>
              <a:defRPr>
                <a:latin typeface="Trebuchet MS" panose="020B0603020202020204" pitchFamily="34" charset="0"/>
              </a:defRPr>
            </a:lvl3pPr>
            <a:lvl4pPr>
              <a:defRPr>
                <a:latin typeface="Trebuchet MS" panose="020B0603020202020204" pitchFamily="34" charset="0"/>
              </a:defRPr>
            </a:lvl4pPr>
            <a:lvl5pPr>
              <a:defRPr>
                <a:latin typeface="Trebuchet MS" panose="020B0603020202020204" pitchFamily="34" charset="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71201833"/>
      </p:ext>
    </p:extLst>
  </p:cSld>
  <p:clrMapOvr>
    <a:masterClrMapping/>
  </p:clrMapOv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4"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068862315"/>
      </p:ext>
    </p:extLst>
  </p:cSld>
  <p:clrMapOvr>
    <a:masterClrMapping/>
  </p:clrMapOvr>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00063" y="1295400"/>
            <a:ext cx="3978275"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30738" y="1295400"/>
            <a:ext cx="3979862"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33451552"/>
      </p:ext>
    </p:extLst>
  </p:cSld>
  <p:clrMapOvr>
    <a:masterClrMapping/>
  </p:clrMapOvr>
  <p:transition/>
  <p:timing>
    <p:tnLst>
      <p:par>
        <p:cTn id="1" dur="indefinite" restart="never" nodeType="tmRoot"/>
      </p:par>
    </p:tnLst>
  </p:timing>
</p:sldLayout>
</file>

<file path=ppt/slideLayouts/slideLayout83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35656805"/>
      </p:ext>
    </p:extLst>
  </p:cSld>
  <p:clrMapOvr>
    <a:masterClrMapping/>
  </p:clrMapOvr>
  <p:transition/>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072783957"/>
      </p:ext>
    </p:extLst>
  </p:cSld>
  <p:clrMapOvr>
    <a:masterClrMapping/>
  </p:clrMapOvr>
  <p:transition/>
</p:sldLayout>
</file>

<file path=ppt/slideLayouts/slideLayout8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92907"/>
      </p:ext>
    </p:extLst>
  </p:cSld>
  <p:clrMapOvr>
    <a:masterClrMapping/>
  </p:clrMapOvr>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781743627"/>
      </p:ext>
    </p:extLst>
  </p:cSld>
  <p:clrMapOvr>
    <a:masterClrMapping/>
  </p:clrMapOvr>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665023232"/>
      </p:ext>
    </p:extLst>
  </p:cSld>
  <p:clrMapOvr>
    <a:masterClrMapping/>
  </p:clrMapOvr>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05360076"/>
      </p:ext>
    </p:extLst>
  </p:cSld>
  <p:clrMapOvr>
    <a:masterClrMapping/>
  </p:clrMapOvr>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97650" y="322263"/>
            <a:ext cx="2039938" cy="56515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74663" y="322263"/>
            <a:ext cx="5970587" cy="56515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82230899"/>
      </p:ext>
    </p:extLst>
  </p:cSld>
  <p:clrMapOvr>
    <a:masterClrMapping/>
  </p:clrMapOvr>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457180"/>
      </p:ext>
    </p:extLst>
  </p:cSld>
  <p:clrMapOvr>
    <a:masterClrMapping/>
  </p:clrMapOv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622437592"/>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itle">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56034" name="Rectangle 2"/>
          <p:cNvSpPr>
            <a:spLocks noGrp="1" noChangeArrowheads="1"/>
          </p:cNvSpPr>
          <p:nvPr>
            <p:ph type="ctrTitle" sz="quarter"/>
          </p:nvPr>
        </p:nvSpPr>
        <p:spPr>
          <a:xfrm>
            <a:off x="1339853" y="1052513"/>
            <a:ext cx="7804150" cy="1920875"/>
          </a:xfrm>
        </p:spPr>
        <p:txBody>
          <a:bodyPr/>
          <a:lstStyle>
            <a:lvl1pPr algn="ctr">
              <a:defRPr sz="4400"/>
            </a:lvl1pPr>
          </a:lstStyle>
          <a:p>
            <a:r>
              <a:rPr lang="en-US" altLang="zh-TW"/>
              <a:t>Title</a:t>
            </a:r>
          </a:p>
        </p:txBody>
      </p:sp>
      <p:sp>
        <p:nvSpPr>
          <p:cNvPr id="556035" name="Rectangle 3"/>
          <p:cNvSpPr>
            <a:spLocks noGrp="1" noChangeArrowheads="1"/>
          </p:cNvSpPr>
          <p:nvPr>
            <p:ph type="subTitle" sz="quarter" idx="1"/>
          </p:nvPr>
        </p:nvSpPr>
        <p:spPr>
          <a:xfrm>
            <a:off x="3079753" y="3132138"/>
            <a:ext cx="4495800" cy="1981200"/>
          </a:xfrm>
        </p:spPr>
        <p:txBody>
          <a:bodyPr/>
          <a:lstStyle>
            <a:lvl1pPr marL="0" indent="0" algn="ctr">
              <a:buFontTx/>
              <a:buNone/>
              <a:defRPr/>
            </a:lvl1pPr>
          </a:lstStyle>
          <a:p>
            <a:r>
              <a:rPr lang="zh-TW" altLang="en-US"/>
              <a:t>按一下以編輯母片副標題樣式</a:t>
            </a:r>
          </a:p>
        </p:txBody>
      </p:sp>
    </p:spTree>
    <p:extLst>
      <p:ext uri="{BB962C8B-B14F-4D97-AF65-F5344CB8AC3E}">
        <p14:creationId xmlns:p14="http://schemas.microsoft.com/office/powerpoint/2010/main" val="2334053454"/>
      </p:ext>
    </p:extLst>
  </p:cSld>
  <p:clrMapOvr>
    <a:masterClrMapping/>
  </p:clrMapOvr>
  <p:transition advTm="5000">
    <p:zoom/>
  </p:transition>
  <p:timing>
    <p:tnLst>
      <p:par>
        <p:cTn id="1" dur="indefinite" restart="never" nodeType="tmRoot"/>
      </p:par>
    </p:tnLst>
  </p:timing>
</p:sldLayout>
</file>

<file path=ppt/slideLayouts/slideLayout84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34"/>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3167" indent="0" algn="ctr">
              <a:buNone/>
              <a:defRPr/>
            </a:lvl2pPr>
            <a:lvl3pPr marL="906325" indent="0" algn="ctr">
              <a:buNone/>
              <a:defRPr/>
            </a:lvl3pPr>
            <a:lvl4pPr marL="1359489" indent="0" algn="ctr">
              <a:buNone/>
              <a:defRPr/>
            </a:lvl4pPr>
            <a:lvl5pPr marL="1812648" indent="0" algn="ctr">
              <a:buNone/>
              <a:defRPr/>
            </a:lvl5pPr>
            <a:lvl6pPr marL="2265813" indent="0" algn="ctr">
              <a:buNone/>
              <a:defRPr/>
            </a:lvl6pPr>
            <a:lvl7pPr marL="2718978" indent="0" algn="ctr">
              <a:buNone/>
              <a:defRPr/>
            </a:lvl7pPr>
            <a:lvl8pPr marL="3172144" indent="0" algn="ctr">
              <a:buNone/>
              <a:defRPr/>
            </a:lvl8pPr>
            <a:lvl9pPr marL="3625306" indent="0" algn="ctr">
              <a:buNone/>
              <a:defRPr/>
            </a:lvl9pPr>
          </a:lstStyle>
          <a:p>
            <a:r>
              <a:rPr lang="zh-TW" altLang="en-US"/>
              <a:t>按一下以編輯母片副標題樣式</a:t>
            </a:r>
          </a:p>
        </p:txBody>
      </p:sp>
    </p:spTree>
    <p:extLst>
      <p:ext uri="{BB962C8B-B14F-4D97-AF65-F5344CB8AC3E}">
        <p14:creationId xmlns:p14="http://schemas.microsoft.com/office/powerpoint/2010/main" val="1658317996"/>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92295268"/>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11"/>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74"/>
            <a:ext cx="7772400" cy="1500187"/>
          </a:xfrm>
        </p:spPr>
        <p:txBody>
          <a:bodyPr anchor="b"/>
          <a:lstStyle>
            <a:lvl1pPr marL="0" indent="0">
              <a:buNone/>
              <a:defRPr sz="2000"/>
            </a:lvl1pPr>
            <a:lvl2pPr marL="453167" indent="0">
              <a:buNone/>
              <a:defRPr sz="1800"/>
            </a:lvl2pPr>
            <a:lvl3pPr marL="906325" indent="0">
              <a:buNone/>
              <a:defRPr sz="1600"/>
            </a:lvl3pPr>
            <a:lvl4pPr marL="1359489" indent="0">
              <a:buNone/>
              <a:defRPr sz="1400"/>
            </a:lvl4pPr>
            <a:lvl5pPr marL="1812648" indent="0">
              <a:buNone/>
              <a:defRPr sz="1400"/>
            </a:lvl5pPr>
            <a:lvl6pPr marL="2265813" indent="0">
              <a:buNone/>
              <a:defRPr sz="1400"/>
            </a:lvl6pPr>
            <a:lvl7pPr marL="2718978" indent="0">
              <a:buNone/>
              <a:defRPr sz="1400"/>
            </a:lvl7pPr>
            <a:lvl8pPr marL="3172144" indent="0">
              <a:buNone/>
              <a:defRPr sz="1400"/>
            </a:lvl8pPr>
            <a:lvl9pPr marL="3625306"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968188689"/>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13112158"/>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6"/>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74"/>
            <a:ext cx="4040188" cy="639763"/>
          </a:xfrm>
        </p:spPr>
        <p:txBody>
          <a:bodyPr anchor="b"/>
          <a:lstStyle>
            <a:lvl1pPr marL="0" indent="0">
              <a:buNone/>
              <a:defRPr sz="2400" b="1"/>
            </a:lvl1pPr>
            <a:lvl2pPr marL="453167" indent="0">
              <a:buNone/>
              <a:defRPr sz="2000" b="1"/>
            </a:lvl2pPr>
            <a:lvl3pPr marL="906325" indent="0">
              <a:buNone/>
              <a:defRPr sz="1800" b="1"/>
            </a:lvl3pPr>
            <a:lvl4pPr marL="1359489" indent="0">
              <a:buNone/>
              <a:defRPr sz="1600" b="1"/>
            </a:lvl4pPr>
            <a:lvl5pPr marL="1812648" indent="0">
              <a:buNone/>
              <a:defRPr sz="1600" b="1"/>
            </a:lvl5pPr>
            <a:lvl6pPr marL="2265813" indent="0">
              <a:buNone/>
              <a:defRPr sz="1600" b="1"/>
            </a:lvl6pPr>
            <a:lvl7pPr marL="2718978" indent="0">
              <a:buNone/>
              <a:defRPr sz="1600" b="1"/>
            </a:lvl7pPr>
            <a:lvl8pPr marL="3172144" indent="0">
              <a:buNone/>
              <a:defRPr sz="1600" b="1"/>
            </a:lvl8pPr>
            <a:lvl9pPr marL="3625306"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93"/>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94" y="1535174"/>
            <a:ext cx="4041775" cy="639763"/>
          </a:xfrm>
        </p:spPr>
        <p:txBody>
          <a:bodyPr anchor="b"/>
          <a:lstStyle>
            <a:lvl1pPr marL="0" indent="0">
              <a:buNone/>
              <a:defRPr sz="2400" b="1"/>
            </a:lvl1pPr>
            <a:lvl2pPr marL="453167" indent="0">
              <a:buNone/>
              <a:defRPr sz="2000" b="1"/>
            </a:lvl2pPr>
            <a:lvl3pPr marL="906325" indent="0">
              <a:buNone/>
              <a:defRPr sz="1800" b="1"/>
            </a:lvl3pPr>
            <a:lvl4pPr marL="1359489" indent="0">
              <a:buNone/>
              <a:defRPr sz="1600" b="1"/>
            </a:lvl4pPr>
            <a:lvl5pPr marL="1812648" indent="0">
              <a:buNone/>
              <a:defRPr sz="1600" b="1"/>
            </a:lvl5pPr>
            <a:lvl6pPr marL="2265813" indent="0">
              <a:buNone/>
              <a:defRPr sz="1600" b="1"/>
            </a:lvl6pPr>
            <a:lvl7pPr marL="2718978" indent="0">
              <a:buNone/>
              <a:defRPr sz="1600" b="1"/>
            </a:lvl7pPr>
            <a:lvl8pPr marL="3172144" indent="0">
              <a:buNone/>
              <a:defRPr sz="1600" b="1"/>
            </a:lvl8pPr>
            <a:lvl9pPr marL="3625306"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94" y="2174893"/>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475537239"/>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92999309"/>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107881"/>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63" y="273049"/>
            <a:ext cx="3008313" cy="1162051"/>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12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63" y="1435104"/>
            <a:ext cx="3008313" cy="4691063"/>
          </a:xfrm>
        </p:spPr>
        <p:txBody>
          <a:bodyPr/>
          <a:lstStyle>
            <a:lvl1pPr marL="0" indent="0">
              <a:buNone/>
              <a:defRPr sz="1400"/>
            </a:lvl1pPr>
            <a:lvl2pPr marL="453167" indent="0">
              <a:buNone/>
              <a:defRPr sz="1200"/>
            </a:lvl2pPr>
            <a:lvl3pPr marL="906325" indent="0">
              <a:buNone/>
              <a:defRPr sz="1000"/>
            </a:lvl3pPr>
            <a:lvl4pPr marL="1359489" indent="0">
              <a:buNone/>
              <a:defRPr sz="900"/>
            </a:lvl4pPr>
            <a:lvl5pPr marL="1812648" indent="0">
              <a:buNone/>
              <a:defRPr sz="900"/>
            </a:lvl5pPr>
            <a:lvl6pPr marL="2265813" indent="0">
              <a:buNone/>
              <a:defRPr sz="900"/>
            </a:lvl6pPr>
            <a:lvl7pPr marL="2718978" indent="0">
              <a:buNone/>
              <a:defRPr sz="900"/>
            </a:lvl7pPr>
            <a:lvl8pPr marL="3172144" indent="0">
              <a:buNone/>
              <a:defRPr sz="900"/>
            </a:lvl8pPr>
            <a:lvl9pPr marL="3625306"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728810990"/>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62"/>
            <a:ext cx="5486400" cy="566739"/>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3167" indent="0">
              <a:buNone/>
              <a:defRPr sz="2800"/>
            </a:lvl2pPr>
            <a:lvl3pPr marL="906325" indent="0">
              <a:buNone/>
              <a:defRPr sz="2400"/>
            </a:lvl3pPr>
            <a:lvl4pPr marL="1359489" indent="0">
              <a:buNone/>
              <a:defRPr sz="2000"/>
            </a:lvl4pPr>
            <a:lvl5pPr marL="1812648" indent="0">
              <a:buNone/>
              <a:defRPr sz="2000"/>
            </a:lvl5pPr>
            <a:lvl6pPr marL="2265813" indent="0">
              <a:buNone/>
              <a:defRPr sz="2000"/>
            </a:lvl6pPr>
            <a:lvl7pPr marL="2718978" indent="0">
              <a:buNone/>
              <a:defRPr sz="2000"/>
            </a:lvl7pPr>
            <a:lvl8pPr marL="3172144" indent="0">
              <a:buNone/>
              <a:defRPr sz="2000"/>
            </a:lvl8pPr>
            <a:lvl9pPr marL="3625306"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46"/>
            <a:ext cx="5486400" cy="804863"/>
          </a:xfrm>
        </p:spPr>
        <p:txBody>
          <a:bodyPr/>
          <a:lstStyle>
            <a:lvl1pPr marL="0" indent="0">
              <a:buNone/>
              <a:defRPr sz="1400"/>
            </a:lvl1pPr>
            <a:lvl2pPr marL="453167" indent="0">
              <a:buNone/>
              <a:defRPr sz="1200"/>
            </a:lvl2pPr>
            <a:lvl3pPr marL="906325" indent="0">
              <a:buNone/>
              <a:defRPr sz="1000"/>
            </a:lvl3pPr>
            <a:lvl4pPr marL="1359489" indent="0">
              <a:buNone/>
              <a:defRPr sz="900"/>
            </a:lvl4pPr>
            <a:lvl5pPr marL="1812648" indent="0">
              <a:buNone/>
              <a:defRPr sz="900"/>
            </a:lvl5pPr>
            <a:lvl6pPr marL="2265813" indent="0">
              <a:buNone/>
              <a:defRPr sz="900"/>
            </a:lvl6pPr>
            <a:lvl7pPr marL="2718978" indent="0">
              <a:buNone/>
              <a:defRPr sz="900"/>
            </a:lvl7pPr>
            <a:lvl8pPr marL="3172144" indent="0">
              <a:buNone/>
              <a:defRPr sz="900"/>
            </a:lvl8pPr>
            <a:lvl9pPr marL="3625306"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5658953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94776091"/>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36594444"/>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90"/>
            <a:ext cx="2074862" cy="579278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5" y="333390"/>
            <a:ext cx="6075363" cy="579278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49668258"/>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080722513"/>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Trebuchet MS" panose="020B0603020202020204" pitchFamily="34" charset="0"/>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Trebuchet MS" panose="020B0603020202020204" pitchFamily="34" charset="0"/>
                <a:ea typeface="微軟正黑體" panose="020B0604030504040204" pitchFamily="34" charset="-120"/>
              </a:defRPr>
            </a:lvl1pPr>
            <a:lvl2pPr>
              <a:defRPr>
                <a:latin typeface="Trebuchet MS" panose="020B0603020202020204" pitchFamily="34" charset="0"/>
                <a:ea typeface="微軟正黑體" panose="020B0604030504040204" pitchFamily="34" charset="-120"/>
              </a:defRPr>
            </a:lvl2pPr>
            <a:lvl3pPr>
              <a:defRPr>
                <a:latin typeface="Trebuchet MS" panose="020B0603020202020204" pitchFamily="34" charset="0"/>
                <a:ea typeface="微軟正黑體" panose="020B0604030504040204" pitchFamily="34" charset="-120"/>
              </a:defRPr>
            </a:lvl3pPr>
            <a:lvl4pPr>
              <a:defRPr>
                <a:latin typeface="Trebuchet MS" panose="020B0603020202020204" pitchFamily="34" charset="0"/>
                <a:ea typeface="微軟正黑體" panose="020B0604030504040204" pitchFamily="34" charset="-120"/>
              </a:defRPr>
            </a:lvl4pPr>
            <a:lvl5pPr>
              <a:defRPr>
                <a:latin typeface="Trebuchet MS" panose="020B0603020202020204" pitchFamily="34" charset="0"/>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604558359"/>
      </p:ext>
    </p:extLst>
  </p:cSld>
  <p:clrMapOvr>
    <a:masterClrMapping/>
  </p:clrMapOvr>
  <p:transition/>
  <p:timing>
    <p:tnLst>
      <p:par>
        <p:cTn id="1" dur="indefinite" restart="never" nodeType="tmRoot"/>
      </p:par>
    </p:tnLst>
  </p:timing>
</p:sldLayout>
</file>

<file path=ppt/slideLayouts/slideLayout85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3723339925"/>
      </p:ext>
    </p:extLst>
  </p:cSld>
  <p:clrMapOvr>
    <a:masterClrMapping/>
  </p:clrMapOvr>
  <p:transition/>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41906219"/>
      </p:ext>
    </p:extLst>
  </p:cSld>
  <p:clrMapOvr>
    <a:masterClrMapping/>
  </p:clrMapOvr>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721500402"/>
      </p:ext>
    </p:extLst>
  </p:cSld>
  <p:clrMapOvr>
    <a:masterClrMapping/>
  </p:clrMapOvr>
  <p:transition/>
</p:sldLayout>
</file>

<file path=ppt/slideLayouts/slideLayout85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88754792"/>
      </p:ext>
    </p:extLst>
  </p:cSld>
  <p:clrMapOvr>
    <a:masterClrMapping/>
  </p:clrMapOvr>
  <p:transition/>
</p:sldLayout>
</file>

<file path=ppt/slideLayouts/slideLayout85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33916398"/>
      </p:ext>
    </p:extLst>
  </p:cSld>
  <p:clrMapOvr>
    <a:masterClrMapping/>
  </p:clrMapOvr>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84368835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492922409"/>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561056"/>
      </p:ext>
    </p:extLst>
  </p:cSld>
  <p:clrMapOvr>
    <a:masterClrMapping/>
  </p:clrMapOvr>
  <p:transition/>
</p:sldLayout>
</file>

<file path=ppt/slideLayouts/slideLayout86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891841491"/>
      </p:ext>
    </p:extLst>
  </p:cSld>
  <p:clrMapOvr>
    <a:masterClrMapping/>
  </p:clrMapOvr>
  <p:transition/>
</p:sldLayout>
</file>

<file path=ppt/slideLayouts/slideLayout86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21542500"/>
      </p:ext>
    </p:extLst>
  </p:cSld>
  <p:clrMapOvr>
    <a:masterClrMapping/>
  </p:clrMapOvr>
  <p:transition/>
</p:sldLayout>
</file>

<file path=ppt/slideLayouts/slideLayout86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52782985"/>
      </p:ext>
    </p:extLst>
  </p:cSld>
  <p:clrMapOvr>
    <a:masterClrMapping/>
  </p:clrMapOvr>
  <p:transition/>
</p:sldLayout>
</file>

<file path=ppt/slideLayouts/slideLayout86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0645850"/>
      </p:ext>
    </p:extLst>
  </p:cSld>
  <p:clrMapOvr>
    <a:masterClrMapping/>
  </p:clrMapOvr>
  <p:transition/>
</p:sldLayout>
</file>

<file path=ppt/slideLayouts/slideLayout865.xml><?xml version="1.0" encoding="utf-8"?>
<p:sldLayout xmlns:a="http://schemas.openxmlformats.org/drawingml/2006/main" xmlns:r="http://schemas.openxmlformats.org/officeDocument/2006/relationships" xmlns:p="http://schemas.openxmlformats.org/presentationml/2006/main" type="objAndTx" preserve="1">
  <p:cSld name="標題，物件及文字">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026063753"/>
      </p:ext>
    </p:extLst>
  </p:cSld>
  <p:clrMapOvr>
    <a:masterClrMapping/>
  </p:clrMapOvr>
  <p:transition/>
</p:sldLayout>
</file>

<file path=ppt/slideLayouts/slideLayout866.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639804248"/>
      </p:ext>
    </p:extLst>
  </p:cSld>
  <p:clrMapOvr>
    <a:masterClrMapping/>
  </p:clrMapOvr>
  <p:transition/>
</p:sldLayout>
</file>

<file path=ppt/slideLayouts/slideLayout867.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圖表版面配置區 2"/>
          <p:cNvSpPr>
            <a:spLocks noGrp="1"/>
          </p:cNvSpPr>
          <p:nvPr>
            <p:ph type="chart" idx="1"/>
          </p:nvPr>
        </p:nvSpPr>
        <p:spPr>
          <a:xfrm>
            <a:off x="457200" y="1193800"/>
            <a:ext cx="8229600" cy="4932363"/>
          </a:xfrm>
        </p:spPr>
        <p:txBody>
          <a:bodyPr/>
          <a:lstStyle/>
          <a:p>
            <a:pPr lvl="0"/>
            <a:endParaRPr lang="zh-TW" altLang="en-US" noProof="0" smtClean="0"/>
          </a:p>
        </p:txBody>
      </p:sp>
    </p:spTree>
    <p:extLst>
      <p:ext uri="{BB962C8B-B14F-4D97-AF65-F5344CB8AC3E}">
        <p14:creationId xmlns:p14="http://schemas.microsoft.com/office/powerpoint/2010/main" val="380354848"/>
      </p:ext>
    </p:extLst>
  </p:cSld>
  <p:clrMapOvr>
    <a:masterClrMapping/>
  </p:clrMapOvr>
  <p:transition/>
</p:sldLayout>
</file>

<file path=ppt/slideLayouts/slideLayout868.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quarter" idx="1"/>
          </p:nvPr>
        </p:nvSpPr>
        <p:spPr>
          <a:xfrm>
            <a:off x="457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57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內容版面配置區 5"/>
          <p:cNvSpPr>
            <a:spLocks noGrp="1"/>
          </p:cNvSpPr>
          <p:nvPr>
            <p:ph sz="quarter" idx="4"/>
          </p:nvPr>
        </p:nvSpPr>
        <p:spPr>
          <a:xfrm>
            <a:off x="4648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44583344"/>
      </p:ext>
    </p:extLst>
  </p:cSld>
  <p:clrMapOvr>
    <a:masterClrMapping/>
  </p:clrMapOvr>
  <p:transition/>
</p:sldLayout>
</file>

<file path=ppt/slideLayouts/slideLayout869.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193800"/>
            <a:ext cx="4038600" cy="23891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735388"/>
            <a:ext cx="4038600" cy="23907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009510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52584088"/>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42126332"/>
      </p:ext>
    </p:extLst>
  </p:cSld>
  <p:clrMapOvr>
    <a:masterClrMapping/>
  </p:clrMapOvr>
  <p:transition/>
</p:sldLayout>
</file>

<file path=ppt/slideLayouts/slideLayout871.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333375"/>
            <a:ext cx="8302625" cy="57927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40317404"/>
      </p:ext>
    </p:extLst>
  </p:cSld>
  <p:clrMapOvr>
    <a:masterClrMapping/>
  </p:clrMapOvr>
  <p:transition/>
</p:sldLayout>
</file>

<file path=ppt/slideLayouts/slideLayout87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556034" name="Rectangle 2"/>
          <p:cNvSpPr>
            <a:spLocks noGrp="1" noChangeArrowheads="1"/>
          </p:cNvSpPr>
          <p:nvPr>
            <p:ph type="ctrTitle" sz="quarter"/>
          </p:nvPr>
        </p:nvSpPr>
        <p:spPr>
          <a:xfrm>
            <a:off x="1339850" y="1052513"/>
            <a:ext cx="7804150" cy="1920875"/>
          </a:xfrm>
        </p:spPr>
        <p:txBody>
          <a:bodyPr/>
          <a:lstStyle>
            <a:lvl1pPr algn="ctr">
              <a:defRPr sz="4400"/>
            </a:lvl1pPr>
          </a:lstStyle>
          <a:p>
            <a:r>
              <a:rPr lang="en-US" altLang="zh-TW"/>
              <a:t>Title</a:t>
            </a:r>
          </a:p>
        </p:txBody>
      </p:sp>
      <p:sp>
        <p:nvSpPr>
          <p:cNvPr id="556035" name="Rectangle 3"/>
          <p:cNvSpPr>
            <a:spLocks noGrp="1" noChangeArrowheads="1"/>
          </p:cNvSpPr>
          <p:nvPr>
            <p:ph type="subTitle" sz="quarter" idx="1"/>
          </p:nvPr>
        </p:nvSpPr>
        <p:spPr>
          <a:xfrm>
            <a:off x="3079750" y="3132138"/>
            <a:ext cx="4495800" cy="1981200"/>
          </a:xfrm>
        </p:spPr>
        <p:txBody>
          <a:bodyPr/>
          <a:lstStyle>
            <a:lvl1pPr marL="0" indent="0" algn="ctr">
              <a:buFontTx/>
              <a:buNone/>
              <a:defRPr/>
            </a:lvl1pPr>
          </a:lstStyle>
          <a:p>
            <a:r>
              <a:rPr lang="zh-TW" altLang="en-US"/>
              <a:t>按一下以編輯母片副標題樣式</a:t>
            </a:r>
          </a:p>
        </p:txBody>
      </p:sp>
    </p:spTree>
    <p:extLst>
      <p:ext uri="{BB962C8B-B14F-4D97-AF65-F5344CB8AC3E}">
        <p14:creationId xmlns:p14="http://schemas.microsoft.com/office/powerpoint/2010/main" val="1346895460"/>
      </p:ext>
    </p:extLst>
  </p:cSld>
  <p:clrMapOvr>
    <a:masterClrMapping/>
  </p:clrMapOvr>
  <p:transition advTm="5000">
    <p:zoom/>
  </p:transition>
</p:sldLayout>
</file>

<file path=ppt/slideLayouts/slideLayout87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86967815"/>
      </p:ext>
    </p:extLst>
  </p:cSld>
  <p:clrMapOvr>
    <a:masterClrMapping/>
  </p:clrMapOvr>
  <p:transition advTm="5000">
    <p:zoom/>
  </p:transition>
</p:sldLayout>
</file>

<file path=ppt/slideLayouts/slideLayout87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220981156"/>
      </p:ext>
    </p:extLst>
  </p:cSld>
  <p:clrMapOvr>
    <a:masterClrMapping/>
  </p:clrMapOvr>
  <p:transition advTm="5000">
    <p:zoom/>
  </p:transition>
</p:sldLayout>
</file>

<file path=ppt/slideLayouts/slideLayout87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00063" y="1295400"/>
            <a:ext cx="3978275"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30738" y="1295400"/>
            <a:ext cx="3979862"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910680035"/>
      </p:ext>
    </p:extLst>
  </p:cSld>
  <p:clrMapOvr>
    <a:masterClrMapping/>
  </p:clrMapOvr>
  <p:transition advTm="5000">
    <p:zoom/>
  </p:transition>
</p:sldLayout>
</file>

<file path=ppt/slideLayouts/slideLayout87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54603143"/>
      </p:ext>
    </p:extLst>
  </p:cSld>
  <p:clrMapOvr>
    <a:masterClrMapping/>
  </p:clrMapOvr>
  <p:transition advTm="5000">
    <p:zoom/>
  </p:transition>
</p:sldLayout>
</file>

<file path=ppt/slideLayouts/slideLayout87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034731993"/>
      </p:ext>
    </p:extLst>
  </p:cSld>
  <p:clrMapOvr>
    <a:masterClrMapping/>
  </p:clrMapOvr>
  <p:transition advTm="5000">
    <p:zoom/>
  </p:transition>
</p:sldLayout>
</file>

<file path=ppt/slideLayouts/slideLayout8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545563"/>
      </p:ext>
    </p:extLst>
  </p:cSld>
  <p:clrMapOvr>
    <a:masterClrMapping/>
  </p:clrMapOvr>
  <p:transition advTm="5000">
    <p:zoom/>
  </p:transition>
</p:sldLayout>
</file>

<file path=ppt/slideLayouts/slideLayout87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550311387"/>
      </p:ext>
    </p:extLst>
  </p:cSld>
  <p:clrMapOvr>
    <a:masterClrMapping/>
  </p:clrMapOvr>
  <p:transition advTm="5000">
    <p:zo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66148624"/>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154074898"/>
      </p:ext>
    </p:extLst>
  </p:cSld>
  <p:clrMapOvr>
    <a:masterClrMapping/>
  </p:clrMapOvr>
  <p:transition advTm="5000">
    <p:zoom/>
  </p:transition>
</p:sldLayout>
</file>

<file path=ppt/slideLayouts/slideLayout88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9499633"/>
      </p:ext>
    </p:extLst>
  </p:cSld>
  <p:clrMapOvr>
    <a:masterClrMapping/>
  </p:clrMapOvr>
  <p:transition advTm="5000">
    <p:zoom/>
  </p:transition>
</p:sldLayout>
</file>

<file path=ppt/slideLayouts/slideLayout88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97650" y="322263"/>
            <a:ext cx="2039938" cy="56515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74663" y="322263"/>
            <a:ext cx="5970587" cy="56515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59644526"/>
      </p:ext>
    </p:extLst>
  </p:cSld>
  <p:clrMapOvr>
    <a:masterClrMapping/>
  </p:clrMapOvr>
  <p:transition advTm="5000">
    <p:zoom/>
  </p:transition>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3" name="Rectangle 2"/>
          <p:cNvSpPr/>
          <p:nvPr userDrawn="1"/>
        </p:nvSpPr>
        <p:spPr>
          <a:xfrm>
            <a:off x="2627313" y="0"/>
            <a:ext cx="6516687" cy="1196975"/>
          </a:xfrm>
          <a:prstGeom prst="rect">
            <a:avLst/>
          </a:prstGeom>
          <a:gradFill flip="none" rotWithShape="1">
            <a:gsLst>
              <a:gs pos="100000">
                <a:schemeClr val="bg1"/>
              </a:gs>
              <a:gs pos="0">
                <a:schemeClr val="bg1">
                  <a:lumMod val="7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kumimoji="0" lang="en-US" altLang="zh-TW" dirty="0">
              <a:solidFill>
                <a:srgbClr val="FFFFFF"/>
              </a:solidFill>
              <a:ea typeface="ＭＳ Ｐゴシック" pitchFamily="34" charset="-128"/>
            </a:endParaRPr>
          </a:p>
        </p:txBody>
      </p:sp>
      <p:sp>
        <p:nvSpPr>
          <p:cNvPr id="4" name="Rectangle 3"/>
          <p:cNvSpPr/>
          <p:nvPr userDrawn="1"/>
        </p:nvSpPr>
        <p:spPr>
          <a:xfrm>
            <a:off x="0" y="0"/>
            <a:ext cx="2555875" cy="1196975"/>
          </a:xfrm>
          <a:prstGeom prst="rect">
            <a:avLst/>
          </a:prstGeom>
          <a:solidFill>
            <a:srgbClr val="6FC6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kumimoji="0" lang="en-US" altLang="zh-TW" dirty="0">
              <a:solidFill>
                <a:srgbClr val="FFFFFF"/>
              </a:solidFill>
              <a:ea typeface="ＭＳ Ｐゴシック" pitchFamily="34" charset="-128"/>
            </a:endParaRPr>
          </a:p>
        </p:txBody>
      </p:sp>
      <p:sp>
        <p:nvSpPr>
          <p:cNvPr id="8" name="Title 1"/>
          <p:cNvSpPr>
            <a:spLocks noGrp="1"/>
          </p:cNvSpPr>
          <p:nvPr>
            <p:ph type="title"/>
          </p:nvPr>
        </p:nvSpPr>
        <p:spPr>
          <a:xfrm>
            <a:off x="806896" y="485800"/>
            <a:ext cx="7293496" cy="1143000"/>
          </a:xfrm>
          <a:prstGeom prst="rect">
            <a:avLst/>
          </a:prstGeom>
        </p:spPr>
        <p:txBody>
          <a:bodyPr vert="horz"/>
          <a:lstStyle>
            <a:lvl1pPr algn="l">
              <a:defRPr>
                <a:latin typeface="Gill Sans MT"/>
                <a:cs typeface="Gill Sans MT"/>
              </a:defRPr>
            </a:lvl1pPr>
          </a:lstStyle>
          <a:p>
            <a:r>
              <a:rPr lang="en-US"/>
              <a:t>Click to edit Master title style</a:t>
            </a:r>
            <a:endParaRPr lang="en-US" dirty="0"/>
          </a:p>
        </p:txBody>
      </p:sp>
    </p:spTree>
    <p:extLst>
      <p:ext uri="{BB962C8B-B14F-4D97-AF65-F5344CB8AC3E}">
        <p14:creationId xmlns:p14="http://schemas.microsoft.com/office/powerpoint/2010/main" val="1159758959"/>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006475" y="0"/>
            <a:ext cx="2773363" cy="1025525"/>
          </a:xfrm>
          <a:prstGeom prst="rect">
            <a:avLst/>
          </a:prstGeom>
          <a:gradFill flip="none" rotWithShape="1">
            <a:gsLst>
              <a:gs pos="100000">
                <a:schemeClr val="bg1"/>
              </a:gs>
              <a:gs pos="0">
                <a:schemeClr val="bg1">
                  <a:lumMod val="7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kumimoji="0" lang="en-US" altLang="zh-TW" dirty="0">
              <a:solidFill>
                <a:srgbClr val="FFFFFF"/>
              </a:solidFill>
              <a:ea typeface="ＭＳ Ｐゴシック" pitchFamily="34" charset="-128"/>
            </a:endParaRPr>
          </a:p>
        </p:txBody>
      </p:sp>
      <p:sp>
        <p:nvSpPr>
          <p:cNvPr id="4" name="Rectangle 3"/>
          <p:cNvSpPr/>
          <p:nvPr userDrawn="1"/>
        </p:nvSpPr>
        <p:spPr>
          <a:xfrm>
            <a:off x="0" y="0"/>
            <a:ext cx="935038" cy="1025525"/>
          </a:xfrm>
          <a:prstGeom prst="rect">
            <a:avLst/>
          </a:prstGeom>
          <a:solidFill>
            <a:srgbClr val="6FC6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kumimoji="0" lang="en-US" altLang="zh-TW" dirty="0">
              <a:solidFill>
                <a:srgbClr val="FFFFFF"/>
              </a:solidFill>
              <a:ea typeface="ＭＳ Ｐゴシック" pitchFamily="34" charset="-128"/>
            </a:endParaRPr>
          </a:p>
        </p:txBody>
      </p:sp>
      <p:sp>
        <p:nvSpPr>
          <p:cNvPr id="7" name="Title 1"/>
          <p:cNvSpPr>
            <a:spLocks noGrp="1"/>
          </p:cNvSpPr>
          <p:nvPr>
            <p:ph type="title"/>
          </p:nvPr>
        </p:nvSpPr>
        <p:spPr>
          <a:xfrm>
            <a:off x="1022920" y="332656"/>
            <a:ext cx="7293496" cy="1368152"/>
          </a:xfrm>
          <a:prstGeom prst="rect">
            <a:avLst/>
          </a:prstGeom>
        </p:spPr>
        <p:txBody>
          <a:bodyPr vert="horz"/>
          <a:lstStyle>
            <a:lvl1pPr algn="l">
              <a:lnSpc>
                <a:spcPts val="5200"/>
              </a:lnSpc>
              <a:defRPr>
                <a:latin typeface="Gill Sans MT"/>
                <a:cs typeface="Gill Sans MT"/>
              </a:defRPr>
            </a:lvl1pPr>
          </a:lstStyle>
          <a:p>
            <a:r>
              <a:rPr lang="en-US"/>
              <a:t>Click to edit Master title style</a:t>
            </a:r>
            <a:endParaRPr lang="en-US" dirty="0"/>
          </a:p>
        </p:txBody>
      </p:sp>
    </p:spTree>
    <p:extLst>
      <p:ext uri="{BB962C8B-B14F-4D97-AF65-F5344CB8AC3E}">
        <p14:creationId xmlns:p14="http://schemas.microsoft.com/office/powerpoint/2010/main" val="3403752729"/>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投影片編號版面配置區 5"/>
          <p:cNvSpPr>
            <a:spLocks noGrp="1"/>
          </p:cNvSpPr>
          <p:nvPr>
            <p:ph type="sldNum" sz="quarter" idx="10"/>
          </p:nvPr>
        </p:nvSpPr>
        <p:spPr>
          <a:xfrm>
            <a:off x="61913" y="6453188"/>
            <a:ext cx="1054100" cy="365125"/>
          </a:xfrm>
        </p:spPr>
        <p:txBody>
          <a:bodyPr/>
          <a:lstStyle>
            <a:lvl1pPr algn="l">
              <a:defRPr>
                <a:solidFill>
                  <a:srgbClr val="376092"/>
                </a:solidFill>
              </a:defRPr>
            </a:lvl1pPr>
          </a:lstStyle>
          <a:p>
            <a:fld id="{8B9BBDFC-6541-4A3E-8B73-43990E43F3FC}" type="slidenum">
              <a:rPr lang="zh-TW" altLang="en-US"/>
              <a:pPr/>
              <a:t>‹#›</a:t>
            </a:fld>
            <a:endParaRPr lang="zh-TW" altLang="en-US"/>
          </a:p>
        </p:txBody>
      </p:sp>
    </p:spTree>
    <p:extLst>
      <p:ext uri="{BB962C8B-B14F-4D97-AF65-F5344CB8AC3E}">
        <p14:creationId xmlns:p14="http://schemas.microsoft.com/office/powerpoint/2010/main" val="4284931938"/>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82600" y="333375"/>
            <a:ext cx="8277225" cy="69215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57200" y="1193800"/>
            <a:ext cx="8229600" cy="49323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399969898"/>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p:spPr>
        <p:txBody>
          <a:bodyPr/>
          <a:lstStyle>
            <a:lvl1pPr marL="0" indent="0" algn="ctr">
              <a:buNone/>
              <a:defRPr>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dirty="0"/>
          </a:p>
        </p:txBody>
      </p:sp>
    </p:spTree>
    <p:extLst>
      <p:ext uri="{BB962C8B-B14F-4D97-AF65-F5344CB8AC3E}">
        <p14:creationId xmlns:p14="http://schemas.microsoft.com/office/powerpoint/2010/main" val="282030774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2729851916"/>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4145355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376995296"/>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sz="half" idx="1"/>
          </p:nvPr>
        </p:nvSpPr>
        <p:spPr>
          <a:xfrm>
            <a:off x="457200" y="1193800"/>
            <a:ext cx="4038600" cy="4932363"/>
          </a:xfrm>
        </p:spPr>
        <p:txBody>
          <a:bodyPr/>
          <a:lstStyle>
            <a:lvl1pPr>
              <a:defRPr sz="2800">
                <a:latin typeface="+mn-lt"/>
                <a:ea typeface="微軟正黑體" panose="020B0604030504040204" pitchFamily="34" charset="-120"/>
              </a:defRPr>
            </a:lvl1pPr>
            <a:lvl2pPr>
              <a:defRPr sz="2400">
                <a:latin typeface="+mn-lt"/>
                <a:ea typeface="微軟正黑體" panose="020B0604030504040204" pitchFamily="34" charset="-120"/>
              </a:defRPr>
            </a:lvl2pPr>
            <a:lvl3pPr>
              <a:defRPr sz="2000">
                <a:latin typeface="+mn-lt"/>
                <a:ea typeface="微軟正黑體" panose="020B0604030504040204" pitchFamily="34" charset="-120"/>
              </a:defRPr>
            </a:lvl3pPr>
            <a:lvl4pPr>
              <a:defRPr sz="1800">
                <a:latin typeface="+mn-lt"/>
                <a:ea typeface="微軟正黑體" panose="020B0604030504040204" pitchFamily="34" charset="-120"/>
              </a:defRPr>
            </a:lvl4pPr>
            <a:lvl5pPr>
              <a:defRPr sz="1800">
                <a:latin typeface="+mn-lt"/>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atin typeface="+mn-lt"/>
                <a:ea typeface="微軟正黑體" panose="020B0604030504040204" pitchFamily="34" charset="-120"/>
              </a:defRPr>
            </a:lvl1pPr>
            <a:lvl2pPr>
              <a:defRPr sz="2400">
                <a:latin typeface="+mn-lt"/>
                <a:ea typeface="微軟正黑體" panose="020B0604030504040204" pitchFamily="34" charset="-120"/>
              </a:defRPr>
            </a:lvl2pPr>
            <a:lvl3pPr>
              <a:defRPr sz="2000">
                <a:latin typeface="+mn-lt"/>
                <a:ea typeface="微軟正黑體" panose="020B0604030504040204" pitchFamily="34" charset="-120"/>
              </a:defRPr>
            </a:lvl3pPr>
            <a:lvl4pPr>
              <a:defRPr sz="1800">
                <a:latin typeface="+mn-lt"/>
                <a:ea typeface="微軟正黑體" panose="020B0604030504040204" pitchFamily="34" charset="-120"/>
              </a:defRPr>
            </a:lvl4pPr>
            <a:lvl5pPr>
              <a:defRPr sz="1800">
                <a:latin typeface="+mn-lt"/>
                <a:ea typeface="微軟正黑體" panose="020B0604030504040204" pitchFamily="34" charset="-12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53030064"/>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mn-lt"/>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mn-lt"/>
                <a:ea typeface="微軟正黑體" panose="020B0604030504040204" pitchFamily="34" charset="-120"/>
              </a:defRPr>
            </a:lvl1pPr>
            <a:lvl2pPr>
              <a:defRPr sz="2000">
                <a:latin typeface="+mn-lt"/>
                <a:ea typeface="微軟正黑體" panose="020B0604030504040204" pitchFamily="34" charset="-120"/>
              </a:defRPr>
            </a:lvl2pPr>
            <a:lvl3pPr>
              <a:defRPr sz="1800">
                <a:latin typeface="+mn-lt"/>
                <a:ea typeface="微軟正黑體" panose="020B0604030504040204" pitchFamily="34" charset="-120"/>
              </a:defRPr>
            </a:lvl3pPr>
            <a:lvl4pPr>
              <a:defRPr sz="1600">
                <a:latin typeface="+mn-lt"/>
                <a:ea typeface="微軟正黑體" panose="020B0604030504040204" pitchFamily="34" charset="-120"/>
              </a:defRPr>
            </a:lvl4pPr>
            <a:lvl5pPr>
              <a:defRPr sz="1600">
                <a:latin typeface="+mn-lt"/>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atin typeface="+mn-lt"/>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atin typeface="+mn-lt"/>
                <a:ea typeface="微軟正黑體" panose="020B0604030504040204" pitchFamily="34" charset="-120"/>
              </a:defRPr>
            </a:lvl1pPr>
            <a:lvl2pPr>
              <a:defRPr sz="2000">
                <a:latin typeface="+mn-lt"/>
                <a:ea typeface="微軟正黑體" panose="020B0604030504040204" pitchFamily="34" charset="-120"/>
              </a:defRPr>
            </a:lvl2pPr>
            <a:lvl3pPr>
              <a:defRPr sz="1800">
                <a:latin typeface="+mn-lt"/>
                <a:ea typeface="微軟正黑體" panose="020B0604030504040204" pitchFamily="34" charset="-120"/>
              </a:defRPr>
            </a:lvl3pPr>
            <a:lvl4pPr>
              <a:defRPr sz="1600">
                <a:latin typeface="+mn-lt"/>
                <a:ea typeface="微軟正黑體" panose="020B0604030504040204" pitchFamily="34" charset="-120"/>
              </a:defRPr>
            </a:lvl4pPr>
            <a:lvl5pPr>
              <a:defRPr sz="1600">
                <a:latin typeface="+mn-lt"/>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79696027"/>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Tree>
    <p:extLst>
      <p:ext uri="{BB962C8B-B14F-4D97-AF65-F5344CB8AC3E}">
        <p14:creationId xmlns:p14="http://schemas.microsoft.com/office/powerpoint/2010/main" val="510833948"/>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380654"/>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mj-lt"/>
                <a:ea typeface="微軟正黑體" panose="020B0604030504040204" pitchFamily="34"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a:xfrm>
            <a:off x="3575050" y="273050"/>
            <a:ext cx="5111750" cy="5853113"/>
          </a:xfrm>
        </p:spPr>
        <p:txBody>
          <a:bodyPr/>
          <a:lstStyle>
            <a:lvl1pPr>
              <a:defRPr sz="3200">
                <a:latin typeface="+mn-lt"/>
                <a:ea typeface="微軟正黑體" panose="020B0604030504040204" pitchFamily="34" charset="-120"/>
              </a:defRPr>
            </a:lvl1pPr>
            <a:lvl2pPr>
              <a:defRPr sz="2800">
                <a:latin typeface="+mn-lt"/>
                <a:ea typeface="微軟正黑體" panose="020B0604030504040204" pitchFamily="34" charset="-120"/>
              </a:defRPr>
            </a:lvl2pPr>
            <a:lvl3pPr>
              <a:defRPr sz="2400">
                <a:latin typeface="+mn-lt"/>
                <a:ea typeface="微軟正黑體" panose="020B0604030504040204" pitchFamily="34" charset="-120"/>
              </a:defRPr>
            </a:lvl3pPr>
            <a:lvl4pPr>
              <a:defRPr sz="2000">
                <a:latin typeface="+mn-lt"/>
                <a:ea typeface="微軟正黑體" panose="020B0604030504040204" pitchFamily="34" charset="-120"/>
              </a:defRPr>
            </a:lvl4pPr>
            <a:lvl5pPr>
              <a:defRPr sz="2000">
                <a:latin typeface="+mn-lt"/>
                <a:ea typeface="微軟正黑體" panose="020B0604030504040204" pitchFamily="34" charset="-120"/>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atin typeface="+mn-lt"/>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574603263"/>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mn-lt"/>
                <a:ea typeface="微軟正黑體" panose="020B0604030504040204" pitchFamily="34" charset="-120"/>
              </a:defRPr>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mn-lt"/>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mn-lt"/>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953972935"/>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39880164"/>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lvl1pPr>
              <a:defRPr>
                <a:latin typeface="+mj-lt"/>
                <a:ea typeface="微軟正黑體" panose="020B0604030504040204" pitchFamily="34" charset="-120"/>
              </a:defRPr>
            </a:lvl1p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lvl1pPr>
              <a:defRPr>
                <a:latin typeface="+mn-lt"/>
                <a:ea typeface="微軟正黑體" panose="020B0604030504040204" pitchFamily="34" charset="-120"/>
              </a:defRPr>
            </a:lvl1pPr>
            <a:lvl2pPr>
              <a:defRPr>
                <a:latin typeface="+mn-lt"/>
                <a:ea typeface="微軟正黑體" panose="020B0604030504040204" pitchFamily="34" charset="-120"/>
              </a:defRPr>
            </a:lvl2pPr>
            <a:lvl3pPr>
              <a:defRPr>
                <a:latin typeface="+mn-lt"/>
                <a:ea typeface="微軟正黑體" panose="020B0604030504040204" pitchFamily="34" charset="-120"/>
              </a:defRPr>
            </a:lvl3pPr>
            <a:lvl4pPr>
              <a:defRPr>
                <a:latin typeface="+mn-lt"/>
                <a:ea typeface="微軟正黑體" panose="020B0604030504040204" pitchFamily="34" charset="-120"/>
              </a:defRPr>
            </a:lvl4pPr>
            <a:lvl5pPr>
              <a:defRPr>
                <a:latin typeface="+mn-lt"/>
                <a:ea typeface="微軟正黑體" panose="020B0604030504040204" pitchFamily="34" charset="-12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03432835"/>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898370129"/>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745907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7609945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520467"/>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899295180"/>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29326574"/>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30013410"/>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345786004"/>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51391"/>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879559161"/>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000587903"/>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931928"/>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216105652"/>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00" y="333375"/>
            <a:ext cx="8277225" cy="6921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93800"/>
            <a:ext cx="8229600" cy="4932363"/>
          </a:xfrm>
        </p:spPr>
        <p:txBody>
          <a:bodyPr/>
          <a:lstStyle/>
          <a:p>
            <a:pPr lvl="0"/>
            <a:endParaRPr lang="en-US" noProof="0" dirty="0"/>
          </a:p>
        </p:txBody>
      </p:sp>
    </p:spTree>
    <p:extLst>
      <p:ext uri="{BB962C8B-B14F-4D97-AF65-F5344CB8AC3E}">
        <p14:creationId xmlns:p14="http://schemas.microsoft.com/office/powerpoint/2010/main" val="9566366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863510098"/>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1022920" y="332656"/>
            <a:ext cx="7293496" cy="1368152"/>
          </a:xfrm>
          <a:prstGeom prst="rect">
            <a:avLst/>
          </a:prstGeom>
        </p:spPr>
        <p:txBody>
          <a:bodyPr vert="horz"/>
          <a:lstStyle>
            <a:lvl1pPr algn="l">
              <a:lnSpc>
                <a:spcPts val="5200"/>
              </a:lnSpc>
              <a:defRPr>
                <a:latin typeface="Gill Sans MT"/>
                <a:cs typeface="Gill Sans MT"/>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42825013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20665763"/>
      </p:ext>
    </p:extLst>
  </p:cSld>
  <p:clrMapOvr>
    <a:masterClrMapping/>
  </p:clrMapOvr>
  <p:transition>
    <p:zoom/>
  </p:transition>
</p:sldLayout>
</file>

<file path=ppt/slideLayouts/slideLayout9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02850" name="Rectangle 2"/>
          <p:cNvSpPr>
            <a:spLocks noGrp="1" noChangeArrowheads="1"/>
          </p:cNvSpPr>
          <p:nvPr>
            <p:ph type="ctrTitle" sz="quarter"/>
          </p:nvPr>
        </p:nvSpPr>
        <p:spPr>
          <a:xfrm>
            <a:off x="1403350" y="1049338"/>
            <a:ext cx="7412038" cy="2046287"/>
          </a:xfrm>
          <a:effectLst>
            <a:outerShdw dist="35921" dir="2700000" algn="ctr" rotWithShape="0">
              <a:schemeClr val="bg2"/>
            </a:outerShdw>
          </a:effectLst>
        </p:spPr>
        <p:txBody>
          <a:bodyPr/>
          <a:lstStyle>
            <a:lvl1pPr algn="ctr">
              <a:defRPr sz="4400">
                <a:solidFill>
                  <a:schemeClr val="tx1"/>
                </a:solidFill>
              </a:defRPr>
            </a:lvl1pPr>
          </a:lstStyle>
          <a:p>
            <a:r>
              <a:rPr lang="zh-TW" altLang="en-US" smtClean="0"/>
              <a:t>按一下以編輯母片標題樣式</a:t>
            </a:r>
            <a:endParaRPr lang="zh-TW" altLang="en-US"/>
          </a:p>
        </p:txBody>
      </p:sp>
      <p:sp>
        <p:nvSpPr>
          <p:cNvPr id="1102851" name="Rectangle 3"/>
          <p:cNvSpPr>
            <a:spLocks noGrp="1" noChangeArrowheads="1"/>
          </p:cNvSpPr>
          <p:nvPr>
            <p:ph type="subTitle" sz="quarter" idx="1"/>
          </p:nvPr>
        </p:nvSpPr>
        <p:spPr>
          <a:xfrm>
            <a:off x="4343400" y="3960813"/>
            <a:ext cx="4495800" cy="1752600"/>
          </a:xfrm>
        </p:spPr>
        <p:txBody>
          <a:bodyPr/>
          <a:lstStyle>
            <a:lvl1pPr marL="0" indent="0">
              <a:lnSpc>
                <a:spcPct val="80000"/>
              </a:lnSpc>
              <a:buFont typeface="Wingdings" pitchFamily="2" charset="2"/>
              <a:buNone/>
              <a:defRPr sz="2800">
                <a:solidFill>
                  <a:schemeClr val="tx1"/>
                </a:solidFill>
                <a:effectLst>
                  <a:outerShdw blurRad="38100" dist="38100" dir="2700000" algn="tl">
                    <a:srgbClr val="000000"/>
                  </a:outerShdw>
                </a:effectLst>
              </a:defRPr>
            </a:lvl1pPr>
          </a:lstStyle>
          <a:p>
            <a:r>
              <a:rPr lang="zh-TW" altLang="en-US" smtClean="0"/>
              <a:t>按一下以編輯母片副標題樣式</a:t>
            </a:r>
            <a:endParaRPr lang="zh-TW" altLang="en-US"/>
          </a:p>
        </p:txBody>
      </p:sp>
      <p:sp>
        <p:nvSpPr>
          <p:cNvPr id="4" name="Rectangle 4"/>
          <p:cNvSpPr>
            <a:spLocks noGrp="1" noChangeArrowheads="1"/>
          </p:cNvSpPr>
          <p:nvPr>
            <p:ph type="dt" sz="quarter" idx="10"/>
          </p:nvPr>
        </p:nvSpPr>
        <p:spPr>
          <a:xfrm>
            <a:off x="0" y="6381750"/>
            <a:ext cx="1809750" cy="476250"/>
          </a:xfrm>
          <a:prstGeom prst="rect">
            <a:avLst/>
          </a:prstGeom>
        </p:spPr>
        <p:txBody>
          <a:bodyPr/>
          <a:lstStyle>
            <a:lvl1pPr>
              <a:defRPr/>
            </a:lvl1pPr>
          </a:lstStyle>
          <a:p>
            <a:pPr>
              <a:defRPr/>
            </a:pPr>
            <a:endParaRPr lang="en-US" altLang="zh-TW" dirty="0">
              <a:solidFill>
                <a:prstClr val="white"/>
              </a:solidFill>
              <a:latin typeface="Arial"/>
              <a:ea typeface="新細明體"/>
            </a:endParaRPr>
          </a:p>
        </p:txBody>
      </p:sp>
      <p:sp>
        <p:nvSpPr>
          <p:cNvPr id="5" name="Rectangle 5"/>
          <p:cNvSpPr>
            <a:spLocks noGrp="1" noChangeArrowheads="1"/>
          </p:cNvSpPr>
          <p:nvPr>
            <p:ph type="sldNum" sz="quarter" idx="11"/>
          </p:nvPr>
        </p:nvSpPr>
        <p:spPr>
          <a:xfrm>
            <a:off x="1835150" y="6381750"/>
            <a:ext cx="1655763" cy="476250"/>
          </a:xfrm>
          <a:prstGeom prst="rect">
            <a:avLst/>
          </a:prstGeom>
        </p:spPr>
        <p:txBody>
          <a:bodyPr/>
          <a:lstStyle>
            <a:lvl1pPr>
              <a:defRPr/>
            </a:lvl1pPr>
          </a:lstStyle>
          <a:p>
            <a:pPr>
              <a:defRPr/>
            </a:pPr>
            <a:fld id="{9DC4DB66-76AE-4DB6-9D7F-500134BDD754}" type="slidenum">
              <a:rPr lang="en-US" altLang="zh-TW">
                <a:solidFill>
                  <a:prstClr val="white"/>
                </a:solidFill>
                <a:latin typeface="Arial"/>
                <a:ea typeface="新細明體"/>
              </a:rPr>
              <a:pPr>
                <a:defRPr/>
              </a:pPr>
              <a:t>‹#›</a:t>
            </a:fld>
            <a:endParaRPr lang="en-US" altLang="zh-TW" dirty="0">
              <a:solidFill>
                <a:prstClr val="white"/>
              </a:solidFill>
              <a:latin typeface="Arial"/>
              <a:ea typeface="新細明體"/>
            </a:endParaRPr>
          </a:p>
        </p:txBody>
      </p:sp>
    </p:spTree>
    <p:extLst>
      <p:ext uri="{BB962C8B-B14F-4D97-AF65-F5344CB8AC3E}">
        <p14:creationId xmlns:p14="http://schemas.microsoft.com/office/powerpoint/2010/main" val="911419792"/>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293889652"/>
      </p:ext>
    </p:extLst>
  </p:cSld>
  <p:clrMapOvr>
    <a:masterClrMapping/>
  </p:clrMapOvr>
  <p:timing>
    <p:tnLst>
      <p:par>
        <p:cTn id="1" dur="indefinite" restart="never" nodeType="tmRoot"/>
      </p:par>
    </p:tnLst>
  </p:timing>
</p:sldLayout>
</file>

<file path=ppt/slideLayouts/slideLayout9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18881151"/>
      </p:ext>
    </p:extLst>
  </p:cSld>
  <p:clrMapOvr>
    <a:masterClrMapping/>
  </p:clrMapOvr>
  <p:timing>
    <p:tnLst>
      <p:par>
        <p:cTn id="1" dur="indefinite" restart="never" nodeType="tmRoot"/>
      </p:par>
    </p:tnLst>
  </p:timing>
</p:sldLayout>
</file>

<file path=ppt/slideLayouts/slideLayout91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854702464"/>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0893492"/>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04283085"/>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017732643"/>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0589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66050473"/>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846467337"/>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692033112"/>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09345179"/>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54525488"/>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2600" y="333375"/>
            <a:ext cx="8277225" cy="6921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93800"/>
            <a:ext cx="8229600" cy="4932363"/>
          </a:xfrm>
        </p:spPr>
        <p:txBody>
          <a:bodyPr/>
          <a:lstStyle/>
          <a:p>
            <a:pPr lvl="0"/>
            <a:endParaRPr lang="en-US" noProof="0" dirty="0"/>
          </a:p>
        </p:txBody>
      </p:sp>
    </p:spTree>
    <p:extLst>
      <p:ext uri="{BB962C8B-B14F-4D97-AF65-F5344CB8AC3E}">
        <p14:creationId xmlns:p14="http://schemas.microsoft.com/office/powerpoint/2010/main" val="1038577274"/>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289056816"/>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50758832"/>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221870112"/>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518666518"/>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828247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799802474"/>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779781347"/>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997956"/>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71245052"/>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744116725"/>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62026809"/>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209242371"/>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82600" y="333375"/>
            <a:ext cx="8277225" cy="692150"/>
          </a:xfrm>
        </p:spPr>
        <p:txBody>
          <a:bodyPr/>
          <a:lstStyle/>
          <a:p>
            <a:r>
              <a:rPr lang="zh-CN" altLang="en-US" smtClean="0"/>
              <a:t>单击此处编辑母版标题样式</a:t>
            </a:r>
            <a:endParaRPr lang="en-US"/>
          </a:p>
        </p:txBody>
      </p:sp>
      <p:sp>
        <p:nvSpPr>
          <p:cNvPr id="3" name="表格占位符 2"/>
          <p:cNvSpPr>
            <a:spLocks noGrp="1"/>
          </p:cNvSpPr>
          <p:nvPr>
            <p:ph type="tbl" idx="1"/>
          </p:nvPr>
        </p:nvSpPr>
        <p:spPr>
          <a:xfrm>
            <a:off x="457200" y="1193800"/>
            <a:ext cx="8229600" cy="4932363"/>
          </a:xfrm>
        </p:spPr>
        <p:txBody>
          <a:bodyPr/>
          <a:lstStyle/>
          <a:p>
            <a:pPr lvl="0"/>
            <a:endParaRPr lang="en-US" noProof="0" dirty="0"/>
          </a:p>
        </p:txBody>
      </p:sp>
    </p:spTree>
    <p:extLst>
      <p:ext uri="{BB962C8B-B14F-4D97-AF65-F5344CB8AC3E}">
        <p14:creationId xmlns:p14="http://schemas.microsoft.com/office/powerpoint/2010/main" val="2249745211"/>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89615803"/>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34015863"/>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7413612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91520394"/>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55895839"/>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62220536"/>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439700181"/>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889083"/>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688069631"/>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451603145"/>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70368657"/>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037505361"/>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435123352"/>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7544220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677665896"/>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062683730"/>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605238174"/>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4228765040"/>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92967"/>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52977315"/>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126159728"/>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375306667"/>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65270587"/>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CN" altLang="en-US" smtClean="0"/>
              <a:t>单击此处编辑母版标题样式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TW" altLang="en-US"/>
          </a:p>
        </p:txBody>
      </p:sp>
    </p:spTree>
    <p:extLst>
      <p:ext uri="{BB962C8B-B14F-4D97-AF65-F5344CB8AC3E}">
        <p14:creationId xmlns:p14="http://schemas.microsoft.com/office/powerpoint/2010/main" val="33893712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mtClean="0"/>
              <a:t>单击此处编辑母版标题样式</a:t>
            </a:r>
            <a:endParaRPr lang="zh-TW" altLang="en-US"/>
          </a:p>
        </p:txBody>
      </p:sp>
      <p:sp>
        <p:nvSpPr>
          <p:cNvPr id="3" name="內容版面配置區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a:p>
        </p:txBody>
      </p:sp>
    </p:spTree>
    <p:extLst>
      <p:ext uri="{BB962C8B-B14F-4D97-AF65-F5344CB8AC3E}">
        <p14:creationId xmlns:p14="http://schemas.microsoft.com/office/powerpoint/2010/main" val="3624631928"/>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216392760"/>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mtClean="0"/>
              <a:t>单击此处编辑母版标题样式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a:p>
        </p:txBody>
      </p:sp>
    </p:spTree>
    <p:extLst>
      <p:ext uri="{BB962C8B-B14F-4D97-AF65-F5344CB8AC3E}">
        <p14:creationId xmlns:p14="http://schemas.microsoft.com/office/powerpoint/2010/main" val="4018291567"/>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a:p>
        </p:txBody>
      </p:sp>
    </p:spTree>
    <p:extLst>
      <p:ext uri="{BB962C8B-B14F-4D97-AF65-F5344CB8AC3E}">
        <p14:creationId xmlns:p14="http://schemas.microsoft.com/office/powerpoint/2010/main" val="2710161542"/>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mtClean="0"/>
              <a:t>单击此处编辑母版标题样式</a:t>
            </a:r>
            <a:endParaRPr lang="zh-TW" altLang="en-US"/>
          </a:p>
        </p:txBody>
      </p:sp>
    </p:spTree>
    <p:extLst>
      <p:ext uri="{BB962C8B-B14F-4D97-AF65-F5344CB8AC3E}">
        <p14:creationId xmlns:p14="http://schemas.microsoft.com/office/powerpoint/2010/main" val="690039015"/>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525103"/>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697907168"/>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890447906"/>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mtClean="0"/>
              <a:t>单击此处编辑母版标题样式</a:t>
            </a:r>
            <a:endParaRPr lang="zh-TW" altLang="en-US"/>
          </a:p>
        </p:txBody>
      </p:sp>
      <p:sp>
        <p:nvSpPr>
          <p:cNvPr id="3" name="直排文字版面配置區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a:p>
        </p:txBody>
      </p:sp>
    </p:spTree>
    <p:extLst>
      <p:ext uri="{BB962C8B-B14F-4D97-AF65-F5344CB8AC3E}">
        <p14:creationId xmlns:p14="http://schemas.microsoft.com/office/powerpoint/2010/main" val="971755267"/>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CN" altLang="en-US" smtClean="0"/>
              <a:t>单击此处编辑母版标题样式</a:t>
            </a:r>
            <a:endParaRPr lang="zh-TW" altLang="en-US"/>
          </a:p>
        </p:txBody>
      </p:sp>
      <p:sp>
        <p:nvSpPr>
          <p:cNvPr id="3" name="直排文字版面配置區 2"/>
          <p:cNvSpPr>
            <a:spLocks noGrp="1"/>
          </p:cNvSpPr>
          <p:nvPr>
            <p:ph type="body" orient="vert" idx="1"/>
          </p:nvPr>
        </p:nvSpPr>
        <p:spPr>
          <a:xfrm>
            <a:off x="457200" y="333375"/>
            <a:ext cx="6075363"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a:p>
        </p:txBody>
      </p:sp>
    </p:spTree>
    <p:extLst>
      <p:ext uri="{BB962C8B-B14F-4D97-AF65-F5344CB8AC3E}">
        <p14:creationId xmlns:p14="http://schemas.microsoft.com/office/powerpoint/2010/main" val="7339965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33"/>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526576094"/>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kumimoji="1" lang="zh-TW" altLang="en-US" sz="3200" b="1" dirty="0">
                <a:solidFill>
                  <a:srgbClr val="0033CC"/>
                </a:solidFill>
                <a:latin typeface="+mj-lt"/>
                <a:ea typeface="+mj-ea"/>
                <a:cs typeface="+mj-cs"/>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328388097"/>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8"/>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572481676"/>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70039235"/>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67307141"/>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080776526"/>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501252"/>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421643187"/>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174981060"/>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8129413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0"/>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84963" y="333375"/>
            <a:ext cx="2074862" cy="579278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4" y="333375"/>
            <a:ext cx="6075363" cy="579278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97955947"/>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537449"/>
      </p:ext>
    </p:extLst>
  </p:cSld>
  <p:clrMapOvr>
    <a:masterClrMapping/>
  </p:clrMapOvr>
  <p:transition/>
</p:sldLayout>
</file>

<file path=ppt/slideLayouts/slideLayout982.xml><?xml version="1.0" encoding="utf-8"?>
<p:sldLayout xmlns:a="http://schemas.openxmlformats.org/drawingml/2006/main" xmlns:r="http://schemas.openxmlformats.org/officeDocument/2006/relationships" xmlns:p="http://schemas.openxmlformats.org/presentationml/2006/main" type="title">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56034" name="Rectangle 2"/>
          <p:cNvSpPr>
            <a:spLocks noGrp="1" noChangeArrowheads="1"/>
          </p:cNvSpPr>
          <p:nvPr>
            <p:ph type="ctrTitle" sz="quarter"/>
          </p:nvPr>
        </p:nvSpPr>
        <p:spPr>
          <a:xfrm>
            <a:off x="1339851" y="1052614"/>
            <a:ext cx="7804150" cy="1920875"/>
          </a:xfrm>
        </p:spPr>
        <p:txBody>
          <a:bodyPr/>
          <a:lstStyle>
            <a:lvl1pPr algn="ctr">
              <a:defRPr sz="4400"/>
            </a:lvl1pPr>
          </a:lstStyle>
          <a:p>
            <a:r>
              <a:rPr lang="en-US" altLang="zh-TW"/>
              <a:t>Title</a:t>
            </a:r>
          </a:p>
        </p:txBody>
      </p:sp>
      <p:sp>
        <p:nvSpPr>
          <p:cNvPr id="556035" name="Rectangle 3"/>
          <p:cNvSpPr>
            <a:spLocks noGrp="1" noChangeArrowheads="1"/>
          </p:cNvSpPr>
          <p:nvPr>
            <p:ph type="subTitle" sz="quarter" idx="1"/>
          </p:nvPr>
        </p:nvSpPr>
        <p:spPr>
          <a:xfrm>
            <a:off x="3079750" y="3132162"/>
            <a:ext cx="4495800" cy="1981200"/>
          </a:xfrm>
        </p:spPr>
        <p:txBody>
          <a:bodyPr/>
          <a:lstStyle>
            <a:lvl1pPr marL="0" indent="0" algn="ctr">
              <a:buFontTx/>
              <a:buNone/>
              <a:defRPr/>
            </a:lvl1pPr>
          </a:lstStyle>
          <a:p>
            <a:r>
              <a:rPr lang="zh-TW" altLang="en-US"/>
              <a:t>按一下以編輯母片副標題樣式</a:t>
            </a:r>
          </a:p>
        </p:txBody>
      </p:sp>
    </p:spTree>
    <p:extLst>
      <p:ext uri="{BB962C8B-B14F-4D97-AF65-F5344CB8AC3E}">
        <p14:creationId xmlns:p14="http://schemas.microsoft.com/office/powerpoint/2010/main" val="3089189510"/>
      </p:ext>
    </p:extLst>
  </p:cSld>
  <p:clrMapOvr>
    <a:masterClrMapping/>
  </p:clrMapOvr>
  <p:transition advTm="5000">
    <p:zoom/>
  </p:transition>
</p:sldLayout>
</file>

<file path=ppt/slideLayouts/slideLayout98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222768897"/>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447563017"/>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471841746"/>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22685664"/>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700473"/>
      </p:ext>
    </p:extLst>
  </p:cSld>
  <p:clrMapOvr>
    <a:masterClrMapping/>
  </p:clrMapOvr>
  <p:timing>
    <p:tnLst>
      <p:par>
        <p:cTn id="1" dur="indefinite" restart="never" nodeType="tmRoot"/>
      </p:par>
    </p:tnLst>
  </p:timing>
</p:sldLayout>
</file>

<file path=ppt/slideLayouts/slideLayout988.xml><?xml version="1.0" encoding="utf-8"?>
<p:sldLayout xmlns:a="http://schemas.openxmlformats.org/drawingml/2006/main" xmlns:r="http://schemas.openxmlformats.org/officeDocument/2006/relationships" xmlns:p="http://schemas.openxmlformats.org/presentationml/2006/main" type="title">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56034" name="Rectangle 2"/>
          <p:cNvSpPr>
            <a:spLocks noGrp="1" noChangeArrowheads="1"/>
          </p:cNvSpPr>
          <p:nvPr>
            <p:ph type="ctrTitle" sz="quarter"/>
          </p:nvPr>
        </p:nvSpPr>
        <p:spPr>
          <a:xfrm>
            <a:off x="1339851" y="1052513"/>
            <a:ext cx="7804150" cy="1920875"/>
          </a:xfrm>
        </p:spPr>
        <p:txBody>
          <a:bodyPr/>
          <a:lstStyle>
            <a:lvl1pPr algn="ctr">
              <a:defRPr sz="4400"/>
            </a:lvl1pPr>
          </a:lstStyle>
          <a:p>
            <a:r>
              <a:rPr lang="en-US" altLang="zh-TW"/>
              <a:t>Title</a:t>
            </a:r>
          </a:p>
        </p:txBody>
      </p:sp>
      <p:sp>
        <p:nvSpPr>
          <p:cNvPr id="556035" name="Rectangle 3"/>
          <p:cNvSpPr>
            <a:spLocks noGrp="1" noChangeArrowheads="1"/>
          </p:cNvSpPr>
          <p:nvPr>
            <p:ph type="subTitle" sz="quarter" idx="1"/>
          </p:nvPr>
        </p:nvSpPr>
        <p:spPr>
          <a:xfrm>
            <a:off x="3079750" y="3132138"/>
            <a:ext cx="4495800" cy="1981200"/>
          </a:xfrm>
        </p:spPr>
        <p:txBody>
          <a:bodyPr/>
          <a:lstStyle>
            <a:lvl1pPr marL="0" indent="0" algn="ctr">
              <a:buFontTx/>
              <a:buNone/>
              <a:defRPr/>
            </a:lvl1pPr>
          </a:lstStyle>
          <a:p>
            <a:r>
              <a:rPr lang="zh-TW" altLang="en-US"/>
              <a:t>按一下以編輯母片副標題樣式</a:t>
            </a:r>
          </a:p>
        </p:txBody>
      </p:sp>
    </p:spTree>
    <p:extLst>
      <p:ext uri="{BB962C8B-B14F-4D97-AF65-F5344CB8AC3E}">
        <p14:creationId xmlns:p14="http://schemas.microsoft.com/office/powerpoint/2010/main" val="1971142892"/>
      </p:ext>
    </p:extLst>
  </p:cSld>
  <p:clrMapOvr>
    <a:masterClrMapping/>
  </p:clrMapOvr>
  <p:transition advTm="5000">
    <p:zoom/>
  </p:transition>
  <p:timing>
    <p:tnLst>
      <p:par>
        <p:cTn id="1" dur="indefinite" restart="never" nodeType="tmRoot"/>
      </p:par>
    </p:tnLst>
  </p:timing>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2"/>
          <p:cNvSpPr>
            <a:spLocks noGrp="1" noChangeArrowheads="1"/>
          </p:cNvSpPr>
          <p:nvPr>
            <p:ph type="ctrTitle" sz="quarter"/>
          </p:nvPr>
        </p:nvSpPr>
        <p:spPr>
          <a:xfrm>
            <a:off x="1403648" y="1052513"/>
            <a:ext cx="7488832" cy="1920875"/>
          </a:xfrm>
          <a:prstGeom prst="rect">
            <a:avLst/>
          </a:prstGeom>
        </p:spPr>
        <p:txBody>
          <a:bodyPr>
            <a:normAutofit/>
          </a:bodyPr>
          <a:lstStyle>
            <a:lvl1pPr algn="ctr">
              <a:defRPr sz="4000">
                <a:solidFill>
                  <a:schemeClr val="bg1"/>
                </a:solidFill>
                <a:latin typeface="+mj-lt"/>
              </a:defRPr>
            </a:lvl1pPr>
          </a:lstStyle>
          <a:p>
            <a:r>
              <a:rPr lang="zh-TW" altLang="en-US" dirty="0"/>
              <a:t>按一下以編輯母片標題樣式</a:t>
            </a:r>
            <a:endParaRPr lang="en-US" altLang="zh-TW" dirty="0"/>
          </a:p>
        </p:txBody>
      </p:sp>
      <p:sp>
        <p:nvSpPr>
          <p:cNvPr id="5" name="Rectangle 3"/>
          <p:cNvSpPr>
            <a:spLocks noGrp="1" noChangeArrowheads="1"/>
          </p:cNvSpPr>
          <p:nvPr>
            <p:ph type="subTitle" sz="quarter" idx="1"/>
          </p:nvPr>
        </p:nvSpPr>
        <p:spPr>
          <a:xfrm>
            <a:off x="5517000" y="3834000"/>
            <a:ext cx="2790000" cy="1396306"/>
          </a:xfrm>
        </p:spPr>
        <p:txBody>
          <a:bodyPr/>
          <a:lstStyle>
            <a:lvl1pPr marL="0" indent="0" algn="r">
              <a:buFontTx/>
              <a:buNone/>
              <a:defRPr>
                <a:solidFill>
                  <a:schemeClr val="bg1"/>
                </a:solidFill>
                <a:latin typeface="+mj-lt"/>
              </a:defRPr>
            </a:lvl1pPr>
          </a:lstStyle>
          <a:p>
            <a:r>
              <a:rPr lang="zh-TW" altLang="en-US" dirty="0"/>
              <a:t>按一下以編輯母片副標題樣式</a:t>
            </a:r>
          </a:p>
        </p:txBody>
      </p:sp>
    </p:spTree>
    <p:extLst>
      <p:ext uri="{BB962C8B-B14F-4D97-AF65-F5344CB8AC3E}">
        <p14:creationId xmlns:p14="http://schemas.microsoft.com/office/powerpoint/2010/main" val="268713583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009849"/>
            <a:ext cx="7772400" cy="1470025"/>
          </a:xfrm>
          <a:prstGeom prst="rect">
            <a:avLst/>
          </a:prstGeom>
        </p:spPr>
        <p:txBody>
          <a:bodyPr>
            <a:normAutofit/>
          </a:bodyPr>
          <a:lstStyle>
            <a:lvl1pPr algn="ctr">
              <a:defRPr sz="4000">
                <a:solidFill>
                  <a:srgbClr val="003399"/>
                </a:solidFill>
                <a:latin typeface="+mj-lt"/>
              </a:defRPr>
            </a:lvl1pPr>
          </a:lstStyle>
          <a:p>
            <a:r>
              <a:rPr kumimoji="1" lang="zh-TW" altLang="en-US" dirty="0"/>
              <a:t>按一下以編輯母片標題樣式</a:t>
            </a:r>
          </a:p>
        </p:txBody>
      </p:sp>
      <p:sp>
        <p:nvSpPr>
          <p:cNvPr id="3" name="子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TW" altLang="en-US"/>
              <a:t>按一下以編輯母片子標題樣式</a:t>
            </a:r>
          </a:p>
        </p:txBody>
      </p:sp>
    </p:spTree>
    <p:extLst>
      <p:ext uri="{BB962C8B-B14F-4D97-AF65-F5344CB8AC3E}">
        <p14:creationId xmlns:p14="http://schemas.microsoft.com/office/powerpoint/2010/main" val="4171742583"/>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1209" y="1155560"/>
            <a:ext cx="8631534" cy="5164853"/>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標題 1"/>
          <p:cNvSpPr>
            <a:spLocks noGrp="1"/>
          </p:cNvSpPr>
          <p:nvPr>
            <p:ph type="title"/>
          </p:nvPr>
        </p:nvSpPr>
        <p:spPr>
          <a:xfrm>
            <a:off x="251209" y="249724"/>
            <a:ext cx="8631534" cy="654629"/>
          </a:xfrm>
          <a:prstGeom prst="rect">
            <a:avLst/>
          </a:prstGeom>
        </p:spPr>
        <p:txBody>
          <a:bodyPr/>
          <a:lstStyle>
            <a:lvl1pPr algn="l">
              <a:defRPr>
                <a:latin typeface="+mj-lt"/>
              </a:defRPr>
            </a:lvl1pPr>
          </a:lstStyle>
          <a:p>
            <a:r>
              <a:rPr kumimoji="1" lang="zh-TW" altLang="en-US" dirty="0"/>
              <a:t>按一下以編輯母片標題樣式</a:t>
            </a:r>
          </a:p>
        </p:txBody>
      </p:sp>
    </p:spTree>
    <p:extLst>
      <p:ext uri="{BB962C8B-B14F-4D97-AF65-F5344CB8AC3E}">
        <p14:creationId xmlns:p14="http://schemas.microsoft.com/office/powerpoint/2010/main" val="1844014426"/>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Blank w. Title">
    <p:spTree>
      <p:nvGrpSpPr>
        <p:cNvPr id="1" name=""/>
        <p:cNvGrpSpPr/>
        <p:nvPr/>
      </p:nvGrpSpPr>
      <p:grpSpPr>
        <a:xfrm>
          <a:off x="0" y="0"/>
          <a:ext cx="0" cy="0"/>
          <a:chOff x="0" y="0"/>
          <a:chExt cx="0" cy="0"/>
        </a:xfrm>
      </p:grpSpPr>
      <p:sp>
        <p:nvSpPr>
          <p:cNvPr id="4" name="標題 1"/>
          <p:cNvSpPr>
            <a:spLocks noGrp="1"/>
          </p:cNvSpPr>
          <p:nvPr>
            <p:ph type="title"/>
          </p:nvPr>
        </p:nvSpPr>
        <p:spPr>
          <a:xfrm>
            <a:off x="251209" y="249724"/>
            <a:ext cx="8631534" cy="654629"/>
          </a:xfrm>
          <a:prstGeom prst="rect">
            <a:avLst/>
          </a:prstGeom>
        </p:spPr>
        <p:txBody>
          <a:bodyPr/>
          <a:lstStyle>
            <a:lvl1pPr algn="l">
              <a:defRPr>
                <a:latin typeface="+mj-lt"/>
              </a:defRPr>
            </a:lvl1pPr>
          </a:lstStyle>
          <a:p>
            <a:r>
              <a:rPr kumimoji="1" lang="zh-TW" altLang="en-US" dirty="0"/>
              <a:t>按一下以編輯母片標題樣式</a:t>
            </a:r>
          </a:p>
        </p:txBody>
      </p:sp>
    </p:spTree>
    <p:extLst>
      <p:ext uri="{BB962C8B-B14F-4D97-AF65-F5344CB8AC3E}">
        <p14:creationId xmlns:p14="http://schemas.microsoft.com/office/powerpoint/2010/main" val="4119398623"/>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888"/>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21020142"/>
      </p:ext>
    </p:extLst>
  </p:cSld>
  <p:clrMapOvr>
    <a:masterClrMapping/>
  </p:clrMapOvr>
  <p:transition advClick="0"/>
</p:sldLayout>
</file>

<file path=ppt/slideLayouts/slideLayout99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33"/>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792662569"/>
      </p:ext>
    </p:extLst>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64691647"/>
      </p:ext>
    </p:extLst>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8"/>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611148638"/>
      </p:ext>
    </p:extLst>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193802"/>
            <a:ext cx="4038600" cy="4932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51076162"/>
      </p:ext>
    </p:extLst>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86542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1.jpe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0.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00.xml.rels><?xml version="1.0" encoding="UTF-8" standalone="yes"?>
<Relationships xmlns="http://schemas.openxmlformats.org/package/2006/relationships"><Relationship Id="rId8" Type="http://schemas.openxmlformats.org/officeDocument/2006/relationships/slideLayout" Target="../slideLayouts/slideLayout1049.xml"/><Relationship Id="rId13" Type="http://schemas.openxmlformats.org/officeDocument/2006/relationships/image" Target="../media/image1.jpeg"/><Relationship Id="rId3" Type="http://schemas.openxmlformats.org/officeDocument/2006/relationships/slideLayout" Target="../slideLayouts/slideLayout1044.xml"/><Relationship Id="rId7" Type="http://schemas.openxmlformats.org/officeDocument/2006/relationships/slideLayout" Target="../slideLayouts/slideLayout1048.xml"/><Relationship Id="rId12" Type="http://schemas.openxmlformats.org/officeDocument/2006/relationships/theme" Target="../theme/theme100.xml"/><Relationship Id="rId2" Type="http://schemas.openxmlformats.org/officeDocument/2006/relationships/slideLayout" Target="../slideLayouts/slideLayout1043.xml"/><Relationship Id="rId1" Type="http://schemas.openxmlformats.org/officeDocument/2006/relationships/slideLayout" Target="../slideLayouts/slideLayout1042.xml"/><Relationship Id="rId6" Type="http://schemas.openxmlformats.org/officeDocument/2006/relationships/slideLayout" Target="../slideLayouts/slideLayout1047.xml"/><Relationship Id="rId11" Type="http://schemas.openxmlformats.org/officeDocument/2006/relationships/slideLayout" Target="../slideLayouts/slideLayout1052.xml"/><Relationship Id="rId5" Type="http://schemas.openxmlformats.org/officeDocument/2006/relationships/slideLayout" Target="../slideLayouts/slideLayout1046.xml"/><Relationship Id="rId10" Type="http://schemas.openxmlformats.org/officeDocument/2006/relationships/slideLayout" Target="../slideLayouts/slideLayout1051.xml"/><Relationship Id="rId4" Type="http://schemas.openxmlformats.org/officeDocument/2006/relationships/slideLayout" Target="../slideLayouts/slideLayout1045.xml"/><Relationship Id="rId9" Type="http://schemas.openxmlformats.org/officeDocument/2006/relationships/slideLayout" Target="../slideLayouts/slideLayout1050.xml"/><Relationship Id="rId14" Type="http://schemas.openxmlformats.org/officeDocument/2006/relationships/image" Target="../media/image17.jpeg"/></Relationships>
</file>

<file path=ppt/slideMasters/_rels/slideMaster101.xml.rels><?xml version="1.0" encoding="UTF-8" standalone="yes"?>
<Relationships xmlns="http://schemas.openxmlformats.org/package/2006/relationships"><Relationship Id="rId8" Type="http://schemas.openxmlformats.org/officeDocument/2006/relationships/slideLayout" Target="../slideLayouts/slideLayout1060.xml"/><Relationship Id="rId13" Type="http://schemas.openxmlformats.org/officeDocument/2006/relationships/theme" Target="../theme/theme101.xml"/><Relationship Id="rId3" Type="http://schemas.openxmlformats.org/officeDocument/2006/relationships/slideLayout" Target="../slideLayouts/slideLayout1055.xml"/><Relationship Id="rId7" Type="http://schemas.openxmlformats.org/officeDocument/2006/relationships/slideLayout" Target="../slideLayouts/slideLayout1059.xml"/><Relationship Id="rId12" Type="http://schemas.openxmlformats.org/officeDocument/2006/relationships/slideLayout" Target="../slideLayouts/slideLayout1064.xml"/><Relationship Id="rId2" Type="http://schemas.openxmlformats.org/officeDocument/2006/relationships/slideLayout" Target="../slideLayouts/slideLayout1054.xml"/><Relationship Id="rId1" Type="http://schemas.openxmlformats.org/officeDocument/2006/relationships/slideLayout" Target="../slideLayouts/slideLayout1053.xml"/><Relationship Id="rId6" Type="http://schemas.openxmlformats.org/officeDocument/2006/relationships/slideLayout" Target="../slideLayouts/slideLayout1058.xml"/><Relationship Id="rId11" Type="http://schemas.openxmlformats.org/officeDocument/2006/relationships/slideLayout" Target="../slideLayouts/slideLayout1063.xml"/><Relationship Id="rId5" Type="http://schemas.openxmlformats.org/officeDocument/2006/relationships/slideLayout" Target="../slideLayouts/slideLayout1057.xml"/><Relationship Id="rId15" Type="http://schemas.openxmlformats.org/officeDocument/2006/relationships/image" Target="../media/image18.jpeg"/><Relationship Id="rId10" Type="http://schemas.openxmlformats.org/officeDocument/2006/relationships/slideLayout" Target="../slideLayouts/slideLayout1062.xml"/><Relationship Id="rId4" Type="http://schemas.openxmlformats.org/officeDocument/2006/relationships/slideLayout" Target="../slideLayouts/slideLayout1056.xml"/><Relationship Id="rId9" Type="http://schemas.openxmlformats.org/officeDocument/2006/relationships/slideLayout" Target="../slideLayouts/slideLayout1061.xml"/><Relationship Id="rId14" Type="http://schemas.openxmlformats.org/officeDocument/2006/relationships/image" Target="../media/image6.jpeg"/></Relationships>
</file>

<file path=ppt/slideMasters/_rels/slideMaster102.xml.rels><?xml version="1.0" encoding="UTF-8" standalone="yes"?>
<Relationships xmlns="http://schemas.openxmlformats.org/package/2006/relationships"><Relationship Id="rId8" Type="http://schemas.openxmlformats.org/officeDocument/2006/relationships/slideLayout" Target="../slideLayouts/slideLayout1072.xml"/><Relationship Id="rId13" Type="http://schemas.openxmlformats.org/officeDocument/2006/relationships/image" Target="../media/image1.jpeg"/><Relationship Id="rId3" Type="http://schemas.openxmlformats.org/officeDocument/2006/relationships/slideLayout" Target="../slideLayouts/slideLayout1067.xml"/><Relationship Id="rId7" Type="http://schemas.openxmlformats.org/officeDocument/2006/relationships/slideLayout" Target="../slideLayouts/slideLayout1071.xml"/><Relationship Id="rId12" Type="http://schemas.openxmlformats.org/officeDocument/2006/relationships/theme" Target="../theme/theme102.xml"/><Relationship Id="rId2" Type="http://schemas.openxmlformats.org/officeDocument/2006/relationships/slideLayout" Target="../slideLayouts/slideLayout1066.xml"/><Relationship Id="rId1" Type="http://schemas.openxmlformats.org/officeDocument/2006/relationships/slideLayout" Target="../slideLayouts/slideLayout1065.xml"/><Relationship Id="rId6" Type="http://schemas.openxmlformats.org/officeDocument/2006/relationships/slideLayout" Target="../slideLayouts/slideLayout1070.xml"/><Relationship Id="rId11" Type="http://schemas.openxmlformats.org/officeDocument/2006/relationships/slideLayout" Target="../slideLayouts/slideLayout1075.xml"/><Relationship Id="rId5" Type="http://schemas.openxmlformats.org/officeDocument/2006/relationships/slideLayout" Target="../slideLayouts/slideLayout1069.xml"/><Relationship Id="rId10" Type="http://schemas.openxmlformats.org/officeDocument/2006/relationships/slideLayout" Target="../slideLayouts/slideLayout1074.xml"/><Relationship Id="rId4" Type="http://schemas.openxmlformats.org/officeDocument/2006/relationships/slideLayout" Target="../slideLayouts/slideLayout1068.xml"/><Relationship Id="rId9" Type="http://schemas.openxmlformats.org/officeDocument/2006/relationships/slideLayout" Target="../slideLayouts/slideLayout1073.xml"/></Relationships>
</file>

<file path=ppt/slideMasters/_rels/slideMaster103.xml.rels><?xml version="1.0" encoding="UTF-8" standalone="yes"?>
<Relationships xmlns="http://schemas.openxmlformats.org/package/2006/relationships"><Relationship Id="rId8" Type="http://schemas.openxmlformats.org/officeDocument/2006/relationships/slideLayout" Target="../slideLayouts/slideLayout1083.xml"/><Relationship Id="rId13" Type="http://schemas.openxmlformats.org/officeDocument/2006/relationships/image" Target="../media/image6.jpeg"/><Relationship Id="rId3" Type="http://schemas.openxmlformats.org/officeDocument/2006/relationships/slideLayout" Target="../slideLayouts/slideLayout1078.xml"/><Relationship Id="rId7" Type="http://schemas.openxmlformats.org/officeDocument/2006/relationships/slideLayout" Target="../slideLayouts/slideLayout1082.xml"/><Relationship Id="rId12" Type="http://schemas.openxmlformats.org/officeDocument/2006/relationships/theme" Target="../theme/theme103.xml"/><Relationship Id="rId2" Type="http://schemas.openxmlformats.org/officeDocument/2006/relationships/slideLayout" Target="../slideLayouts/slideLayout1077.xml"/><Relationship Id="rId1" Type="http://schemas.openxmlformats.org/officeDocument/2006/relationships/slideLayout" Target="../slideLayouts/slideLayout1076.xml"/><Relationship Id="rId6" Type="http://schemas.openxmlformats.org/officeDocument/2006/relationships/slideLayout" Target="../slideLayouts/slideLayout1081.xml"/><Relationship Id="rId11" Type="http://schemas.openxmlformats.org/officeDocument/2006/relationships/slideLayout" Target="../slideLayouts/slideLayout1086.xml"/><Relationship Id="rId5" Type="http://schemas.openxmlformats.org/officeDocument/2006/relationships/slideLayout" Target="../slideLayouts/slideLayout1080.xml"/><Relationship Id="rId10" Type="http://schemas.openxmlformats.org/officeDocument/2006/relationships/slideLayout" Target="../slideLayouts/slideLayout1085.xml"/><Relationship Id="rId4" Type="http://schemas.openxmlformats.org/officeDocument/2006/relationships/slideLayout" Target="../slideLayouts/slideLayout1079.xml"/><Relationship Id="rId9" Type="http://schemas.openxmlformats.org/officeDocument/2006/relationships/slideLayout" Target="../slideLayouts/slideLayout1084.xml"/></Relationships>
</file>

<file path=ppt/slideMasters/_rels/slideMaster104.xml.rels><?xml version="1.0" encoding="UTF-8" standalone="yes"?>
<Relationships xmlns="http://schemas.openxmlformats.org/package/2006/relationships"><Relationship Id="rId8" Type="http://schemas.openxmlformats.org/officeDocument/2006/relationships/slideLayout" Target="../slideLayouts/slideLayout1094.xml"/><Relationship Id="rId13" Type="http://schemas.openxmlformats.org/officeDocument/2006/relationships/slideLayout" Target="../slideLayouts/slideLayout1099.xml"/><Relationship Id="rId18" Type="http://schemas.openxmlformats.org/officeDocument/2006/relationships/slideLayout" Target="../slideLayouts/slideLayout1104.xml"/><Relationship Id="rId3" Type="http://schemas.openxmlformats.org/officeDocument/2006/relationships/slideLayout" Target="../slideLayouts/slideLayout1089.xml"/><Relationship Id="rId7" Type="http://schemas.openxmlformats.org/officeDocument/2006/relationships/slideLayout" Target="../slideLayouts/slideLayout1093.xml"/><Relationship Id="rId12" Type="http://schemas.openxmlformats.org/officeDocument/2006/relationships/slideLayout" Target="../slideLayouts/slideLayout1098.xml"/><Relationship Id="rId17" Type="http://schemas.openxmlformats.org/officeDocument/2006/relationships/slideLayout" Target="../slideLayouts/slideLayout1103.xml"/><Relationship Id="rId2" Type="http://schemas.openxmlformats.org/officeDocument/2006/relationships/slideLayout" Target="../slideLayouts/slideLayout1088.xml"/><Relationship Id="rId16" Type="http://schemas.openxmlformats.org/officeDocument/2006/relationships/slideLayout" Target="../slideLayouts/slideLayout1102.xml"/><Relationship Id="rId20" Type="http://schemas.openxmlformats.org/officeDocument/2006/relationships/image" Target="../media/image4.jpeg"/><Relationship Id="rId1" Type="http://schemas.openxmlformats.org/officeDocument/2006/relationships/slideLayout" Target="../slideLayouts/slideLayout1087.xml"/><Relationship Id="rId6" Type="http://schemas.openxmlformats.org/officeDocument/2006/relationships/slideLayout" Target="../slideLayouts/slideLayout1092.xml"/><Relationship Id="rId11" Type="http://schemas.openxmlformats.org/officeDocument/2006/relationships/slideLayout" Target="../slideLayouts/slideLayout1097.xml"/><Relationship Id="rId5" Type="http://schemas.openxmlformats.org/officeDocument/2006/relationships/slideLayout" Target="../slideLayouts/slideLayout1091.xml"/><Relationship Id="rId15" Type="http://schemas.openxmlformats.org/officeDocument/2006/relationships/slideLayout" Target="../slideLayouts/slideLayout1101.xml"/><Relationship Id="rId10" Type="http://schemas.openxmlformats.org/officeDocument/2006/relationships/slideLayout" Target="../slideLayouts/slideLayout1096.xml"/><Relationship Id="rId19" Type="http://schemas.openxmlformats.org/officeDocument/2006/relationships/theme" Target="../theme/theme104.xml"/><Relationship Id="rId4" Type="http://schemas.openxmlformats.org/officeDocument/2006/relationships/slideLayout" Target="../slideLayouts/slideLayout1090.xml"/><Relationship Id="rId9" Type="http://schemas.openxmlformats.org/officeDocument/2006/relationships/slideLayout" Target="../slideLayouts/slideLayout1095.xml"/><Relationship Id="rId14" Type="http://schemas.openxmlformats.org/officeDocument/2006/relationships/slideLayout" Target="../slideLayouts/slideLayout1100.xml"/></Relationships>
</file>

<file path=ppt/slideMasters/_rels/slideMaster105.xml.rels><?xml version="1.0" encoding="UTF-8" standalone="yes"?>
<Relationships xmlns="http://schemas.openxmlformats.org/package/2006/relationships"><Relationship Id="rId8" Type="http://schemas.openxmlformats.org/officeDocument/2006/relationships/slideLayout" Target="../slideLayouts/slideLayout1112.xml"/><Relationship Id="rId13" Type="http://schemas.openxmlformats.org/officeDocument/2006/relationships/image" Target="../media/image19.jpeg"/><Relationship Id="rId3" Type="http://schemas.openxmlformats.org/officeDocument/2006/relationships/slideLayout" Target="../slideLayouts/slideLayout1107.xml"/><Relationship Id="rId7" Type="http://schemas.openxmlformats.org/officeDocument/2006/relationships/slideLayout" Target="../slideLayouts/slideLayout1111.xml"/><Relationship Id="rId12" Type="http://schemas.openxmlformats.org/officeDocument/2006/relationships/theme" Target="../theme/theme105.xml"/><Relationship Id="rId2" Type="http://schemas.openxmlformats.org/officeDocument/2006/relationships/slideLayout" Target="../slideLayouts/slideLayout1106.xml"/><Relationship Id="rId1" Type="http://schemas.openxmlformats.org/officeDocument/2006/relationships/slideLayout" Target="../slideLayouts/slideLayout1105.xml"/><Relationship Id="rId6" Type="http://schemas.openxmlformats.org/officeDocument/2006/relationships/slideLayout" Target="../slideLayouts/slideLayout1110.xml"/><Relationship Id="rId11" Type="http://schemas.openxmlformats.org/officeDocument/2006/relationships/slideLayout" Target="../slideLayouts/slideLayout1115.xml"/><Relationship Id="rId5" Type="http://schemas.openxmlformats.org/officeDocument/2006/relationships/slideLayout" Target="../slideLayouts/slideLayout1109.xml"/><Relationship Id="rId10" Type="http://schemas.openxmlformats.org/officeDocument/2006/relationships/slideLayout" Target="../slideLayouts/slideLayout1114.xml"/><Relationship Id="rId4" Type="http://schemas.openxmlformats.org/officeDocument/2006/relationships/slideLayout" Target="../slideLayouts/slideLayout1108.xml"/><Relationship Id="rId9" Type="http://schemas.openxmlformats.org/officeDocument/2006/relationships/slideLayout" Target="../slideLayouts/slideLayout1113.xml"/></Relationships>
</file>

<file path=ppt/slideMasters/_rels/slideMaster106.xml.rels><?xml version="1.0" encoding="UTF-8" standalone="yes"?>
<Relationships xmlns="http://schemas.openxmlformats.org/package/2006/relationships"><Relationship Id="rId8" Type="http://schemas.openxmlformats.org/officeDocument/2006/relationships/slideLayout" Target="../slideLayouts/slideLayout1123.xml"/><Relationship Id="rId13" Type="http://schemas.openxmlformats.org/officeDocument/2006/relationships/image" Target="../media/image20.jpeg"/><Relationship Id="rId3" Type="http://schemas.openxmlformats.org/officeDocument/2006/relationships/slideLayout" Target="../slideLayouts/slideLayout1118.xml"/><Relationship Id="rId7" Type="http://schemas.openxmlformats.org/officeDocument/2006/relationships/slideLayout" Target="../slideLayouts/slideLayout1122.xml"/><Relationship Id="rId12" Type="http://schemas.openxmlformats.org/officeDocument/2006/relationships/theme" Target="../theme/theme106.xml"/><Relationship Id="rId2" Type="http://schemas.openxmlformats.org/officeDocument/2006/relationships/slideLayout" Target="../slideLayouts/slideLayout1117.xml"/><Relationship Id="rId1" Type="http://schemas.openxmlformats.org/officeDocument/2006/relationships/slideLayout" Target="../slideLayouts/slideLayout1116.xml"/><Relationship Id="rId6" Type="http://schemas.openxmlformats.org/officeDocument/2006/relationships/slideLayout" Target="../slideLayouts/slideLayout1121.xml"/><Relationship Id="rId11" Type="http://schemas.openxmlformats.org/officeDocument/2006/relationships/slideLayout" Target="../slideLayouts/slideLayout1126.xml"/><Relationship Id="rId5" Type="http://schemas.openxmlformats.org/officeDocument/2006/relationships/slideLayout" Target="../slideLayouts/slideLayout1120.xml"/><Relationship Id="rId10" Type="http://schemas.openxmlformats.org/officeDocument/2006/relationships/slideLayout" Target="../slideLayouts/slideLayout1125.xml"/><Relationship Id="rId4" Type="http://schemas.openxmlformats.org/officeDocument/2006/relationships/slideLayout" Target="../slideLayouts/slideLayout1119.xml"/><Relationship Id="rId9" Type="http://schemas.openxmlformats.org/officeDocument/2006/relationships/slideLayout" Target="../slideLayouts/slideLayout1124.xml"/></Relationships>
</file>

<file path=ppt/slideMasters/_rels/slideMaster107.xml.rels><?xml version="1.0" encoding="UTF-8" standalone="yes"?>
<Relationships xmlns="http://schemas.openxmlformats.org/package/2006/relationships"><Relationship Id="rId8" Type="http://schemas.openxmlformats.org/officeDocument/2006/relationships/slideLayout" Target="../slideLayouts/slideLayout1134.xml"/><Relationship Id="rId13" Type="http://schemas.openxmlformats.org/officeDocument/2006/relationships/image" Target="../media/image1.jpeg"/><Relationship Id="rId3" Type="http://schemas.openxmlformats.org/officeDocument/2006/relationships/slideLayout" Target="../slideLayouts/slideLayout1129.xml"/><Relationship Id="rId7" Type="http://schemas.openxmlformats.org/officeDocument/2006/relationships/slideLayout" Target="../slideLayouts/slideLayout1133.xml"/><Relationship Id="rId12" Type="http://schemas.openxmlformats.org/officeDocument/2006/relationships/theme" Target="../theme/theme107.xml"/><Relationship Id="rId2" Type="http://schemas.openxmlformats.org/officeDocument/2006/relationships/slideLayout" Target="../slideLayouts/slideLayout1128.xml"/><Relationship Id="rId1" Type="http://schemas.openxmlformats.org/officeDocument/2006/relationships/slideLayout" Target="../slideLayouts/slideLayout1127.xml"/><Relationship Id="rId6" Type="http://schemas.openxmlformats.org/officeDocument/2006/relationships/slideLayout" Target="../slideLayouts/slideLayout1132.xml"/><Relationship Id="rId11" Type="http://schemas.openxmlformats.org/officeDocument/2006/relationships/slideLayout" Target="../slideLayouts/slideLayout1137.xml"/><Relationship Id="rId5" Type="http://schemas.openxmlformats.org/officeDocument/2006/relationships/slideLayout" Target="../slideLayouts/slideLayout1131.xml"/><Relationship Id="rId10" Type="http://schemas.openxmlformats.org/officeDocument/2006/relationships/slideLayout" Target="../slideLayouts/slideLayout1136.xml"/><Relationship Id="rId4" Type="http://schemas.openxmlformats.org/officeDocument/2006/relationships/slideLayout" Target="../slideLayouts/slideLayout1130.xml"/><Relationship Id="rId9" Type="http://schemas.openxmlformats.org/officeDocument/2006/relationships/slideLayout" Target="../slideLayouts/slideLayout1135.xml"/></Relationships>
</file>

<file path=ppt/slideMasters/_rels/slideMaster108.xml.rels><?xml version="1.0" encoding="UTF-8" standalone="yes"?>
<Relationships xmlns="http://schemas.openxmlformats.org/package/2006/relationships"><Relationship Id="rId8" Type="http://schemas.openxmlformats.org/officeDocument/2006/relationships/slideLayout" Target="../slideLayouts/slideLayout1145.xml"/><Relationship Id="rId13" Type="http://schemas.openxmlformats.org/officeDocument/2006/relationships/image" Target="../media/image10.jpeg"/><Relationship Id="rId3" Type="http://schemas.openxmlformats.org/officeDocument/2006/relationships/slideLayout" Target="../slideLayouts/slideLayout1140.xml"/><Relationship Id="rId7" Type="http://schemas.openxmlformats.org/officeDocument/2006/relationships/slideLayout" Target="../slideLayouts/slideLayout1144.xml"/><Relationship Id="rId12" Type="http://schemas.openxmlformats.org/officeDocument/2006/relationships/theme" Target="../theme/theme108.xml"/><Relationship Id="rId2" Type="http://schemas.openxmlformats.org/officeDocument/2006/relationships/slideLayout" Target="../slideLayouts/slideLayout1139.xml"/><Relationship Id="rId1" Type="http://schemas.openxmlformats.org/officeDocument/2006/relationships/slideLayout" Target="../slideLayouts/slideLayout1138.xml"/><Relationship Id="rId6" Type="http://schemas.openxmlformats.org/officeDocument/2006/relationships/slideLayout" Target="../slideLayouts/slideLayout1143.xml"/><Relationship Id="rId11" Type="http://schemas.openxmlformats.org/officeDocument/2006/relationships/slideLayout" Target="../slideLayouts/slideLayout1148.xml"/><Relationship Id="rId5" Type="http://schemas.openxmlformats.org/officeDocument/2006/relationships/slideLayout" Target="../slideLayouts/slideLayout1142.xml"/><Relationship Id="rId10" Type="http://schemas.openxmlformats.org/officeDocument/2006/relationships/slideLayout" Target="../slideLayouts/slideLayout1147.xml"/><Relationship Id="rId4" Type="http://schemas.openxmlformats.org/officeDocument/2006/relationships/slideLayout" Target="../slideLayouts/slideLayout1141.xml"/><Relationship Id="rId9" Type="http://schemas.openxmlformats.org/officeDocument/2006/relationships/slideLayout" Target="../slideLayouts/slideLayout1146.xml"/></Relationships>
</file>

<file path=ppt/slideMasters/_rels/slideMaster109.xml.rels><?xml version="1.0" encoding="UTF-8" standalone="yes"?>
<Relationships xmlns="http://schemas.openxmlformats.org/package/2006/relationships"><Relationship Id="rId8" Type="http://schemas.openxmlformats.org/officeDocument/2006/relationships/slideLayout" Target="../slideLayouts/slideLayout1156.xml"/><Relationship Id="rId13" Type="http://schemas.openxmlformats.org/officeDocument/2006/relationships/image" Target="../media/image21.jpeg"/><Relationship Id="rId3" Type="http://schemas.openxmlformats.org/officeDocument/2006/relationships/slideLayout" Target="../slideLayouts/slideLayout1151.xml"/><Relationship Id="rId7" Type="http://schemas.openxmlformats.org/officeDocument/2006/relationships/slideLayout" Target="../slideLayouts/slideLayout1155.xml"/><Relationship Id="rId12" Type="http://schemas.openxmlformats.org/officeDocument/2006/relationships/theme" Target="../theme/theme109.xml"/><Relationship Id="rId2" Type="http://schemas.openxmlformats.org/officeDocument/2006/relationships/slideLayout" Target="../slideLayouts/slideLayout1150.xml"/><Relationship Id="rId1" Type="http://schemas.openxmlformats.org/officeDocument/2006/relationships/slideLayout" Target="../slideLayouts/slideLayout1149.xml"/><Relationship Id="rId6" Type="http://schemas.openxmlformats.org/officeDocument/2006/relationships/slideLayout" Target="../slideLayouts/slideLayout1154.xml"/><Relationship Id="rId11" Type="http://schemas.openxmlformats.org/officeDocument/2006/relationships/slideLayout" Target="../slideLayouts/slideLayout1159.xml"/><Relationship Id="rId5" Type="http://schemas.openxmlformats.org/officeDocument/2006/relationships/slideLayout" Target="../slideLayouts/slideLayout1153.xml"/><Relationship Id="rId10" Type="http://schemas.openxmlformats.org/officeDocument/2006/relationships/slideLayout" Target="../slideLayouts/slideLayout1158.xml"/><Relationship Id="rId4" Type="http://schemas.openxmlformats.org/officeDocument/2006/relationships/slideLayout" Target="../slideLayouts/slideLayout1152.xml"/><Relationship Id="rId9" Type="http://schemas.openxmlformats.org/officeDocument/2006/relationships/slideLayout" Target="../slideLayouts/slideLayout115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4.jpe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11.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110.xml.rels><?xml version="1.0" encoding="UTF-8" standalone="yes"?>
<Relationships xmlns="http://schemas.openxmlformats.org/package/2006/relationships"><Relationship Id="rId8" Type="http://schemas.openxmlformats.org/officeDocument/2006/relationships/slideLayout" Target="../slideLayouts/slideLayout1167.xml"/><Relationship Id="rId13" Type="http://schemas.openxmlformats.org/officeDocument/2006/relationships/image" Target="../media/image3.jpeg"/><Relationship Id="rId3" Type="http://schemas.openxmlformats.org/officeDocument/2006/relationships/slideLayout" Target="../slideLayouts/slideLayout1162.xml"/><Relationship Id="rId7" Type="http://schemas.openxmlformats.org/officeDocument/2006/relationships/slideLayout" Target="../slideLayouts/slideLayout1166.xml"/><Relationship Id="rId12" Type="http://schemas.openxmlformats.org/officeDocument/2006/relationships/theme" Target="../theme/theme110.xml"/><Relationship Id="rId2" Type="http://schemas.openxmlformats.org/officeDocument/2006/relationships/slideLayout" Target="../slideLayouts/slideLayout1161.xml"/><Relationship Id="rId1" Type="http://schemas.openxmlformats.org/officeDocument/2006/relationships/slideLayout" Target="../slideLayouts/slideLayout1160.xml"/><Relationship Id="rId6" Type="http://schemas.openxmlformats.org/officeDocument/2006/relationships/slideLayout" Target="../slideLayouts/slideLayout1165.xml"/><Relationship Id="rId11" Type="http://schemas.openxmlformats.org/officeDocument/2006/relationships/slideLayout" Target="../slideLayouts/slideLayout1170.xml"/><Relationship Id="rId5" Type="http://schemas.openxmlformats.org/officeDocument/2006/relationships/slideLayout" Target="../slideLayouts/slideLayout1164.xml"/><Relationship Id="rId10" Type="http://schemas.openxmlformats.org/officeDocument/2006/relationships/slideLayout" Target="../slideLayouts/slideLayout1169.xml"/><Relationship Id="rId4" Type="http://schemas.openxmlformats.org/officeDocument/2006/relationships/slideLayout" Target="../slideLayouts/slideLayout1163.xml"/><Relationship Id="rId9" Type="http://schemas.openxmlformats.org/officeDocument/2006/relationships/slideLayout" Target="../slideLayouts/slideLayout1168.xml"/></Relationships>
</file>

<file path=ppt/slideMasters/_rels/slideMaster111.xml.rels><?xml version="1.0" encoding="UTF-8" standalone="yes"?>
<Relationships xmlns="http://schemas.openxmlformats.org/package/2006/relationships"><Relationship Id="rId8" Type="http://schemas.openxmlformats.org/officeDocument/2006/relationships/slideLayout" Target="../slideLayouts/slideLayout1178.xml"/><Relationship Id="rId13" Type="http://schemas.openxmlformats.org/officeDocument/2006/relationships/image" Target="../media/image20.jpeg"/><Relationship Id="rId3" Type="http://schemas.openxmlformats.org/officeDocument/2006/relationships/slideLayout" Target="../slideLayouts/slideLayout1173.xml"/><Relationship Id="rId7" Type="http://schemas.openxmlformats.org/officeDocument/2006/relationships/slideLayout" Target="../slideLayouts/slideLayout1177.xml"/><Relationship Id="rId12" Type="http://schemas.openxmlformats.org/officeDocument/2006/relationships/theme" Target="../theme/theme111.xml"/><Relationship Id="rId2" Type="http://schemas.openxmlformats.org/officeDocument/2006/relationships/slideLayout" Target="../slideLayouts/slideLayout1172.xml"/><Relationship Id="rId1" Type="http://schemas.openxmlformats.org/officeDocument/2006/relationships/slideLayout" Target="../slideLayouts/slideLayout1171.xml"/><Relationship Id="rId6" Type="http://schemas.openxmlformats.org/officeDocument/2006/relationships/slideLayout" Target="../slideLayouts/slideLayout1176.xml"/><Relationship Id="rId11" Type="http://schemas.openxmlformats.org/officeDocument/2006/relationships/slideLayout" Target="../slideLayouts/slideLayout1181.xml"/><Relationship Id="rId5" Type="http://schemas.openxmlformats.org/officeDocument/2006/relationships/slideLayout" Target="../slideLayouts/slideLayout1175.xml"/><Relationship Id="rId10" Type="http://schemas.openxmlformats.org/officeDocument/2006/relationships/slideLayout" Target="../slideLayouts/slideLayout1180.xml"/><Relationship Id="rId4" Type="http://schemas.openxmlformats.org/officeDocument/2006/relationships/slideLayout" Target="../slideLayouts/slideLayout1174.xml"/><Relationship Id="rId9" Type="http://schemas.openxmlformats.org/officeDocument/2006/relationships/slideLayout" Target="../slideLayouts/slideLayout1179.xml"/></Relationships>
</file>

<file path=ppt/slideMasters/_rels/slideMaster112.xml.rels><?xml version="1.0" encoding="UTF-8" standalone="yes"?>
<Relationships xmlns="http://schemas.openxmlformats.org/package/2006/relationships"><Relationship Id="rId8" Type="http://schemas.openxmlformats.org/officeDocument/2006/relationships/slideLayout" Target="../slideLayouts/slideLayout1189.xml"/><Relationship Id="rId13" Type="http://schemas.openxmlformats.org/officeDocument/2006/relationships/image" Target="../media/image20.jpeg"/><Relationship Id="rId3" Type="http://schemas.openxmlformats.org/officeDocument/2006/relationships/slideLayout" Target="../slideLayouts/slideLayout1184.xml"/><Relationship Id="rId7" Type="http://schemas.openxmlformats.org/officeDocument/2006/relationships/slideLayout" Target="../slideLayouts/slideLayout1188.xml"/><Relationship Id="rId12" Type="http://schemas.openxmlformats.org/officeDocument/2006/relationships/theme" Target="../theme/theme112.xml"/><Relationship Id="rId2" Type="http://schemas.openxmlformats.org/officeDocument/2006/relationships/slideLayout" Target="../slideLayouts/slideLayout1183.xml"/><Relationship Id="rId1" Type="http://schemas.openxmlformats.org/officeDocument/2006/relationships/slideLayout" Target="../slideLayouts/slideLayout1182.xml"/><Relationship Id="rId6" Type="http://schemas.openxmlformats.org/officeDocument/2006/relationships/slideLayout" Target="../slideLayouts/slideLayout1187.xml"/><Relationship Id="rId11" Type="http://schemas.openxmlformats.org/officeDocument/2006/relationships/slideLayout" Target="../slideLayouts/slideLayout1192.xml"/><Relationship Id="rId5" Type="http://schemas.openxmlformats.org/officeDocument/2006/relationships/slideLayout" Target="../slideLayouts/slideLayout1186.xml"/><Relationship Id="rId10" Type="http://schemas.openxmlformats.org/officeDocument/2006/relationships/slideLayout" Target="../slideLayouts/slideLayout1191.xml"/><Relationship Id="rId4" Type="http://schemas.openxmlformats.org/officeDocument/2006/relationships/slideLayout" Target="../slideLayouts/slideLayout1185.xml"/><Relationship Id="rId9" Type="http://schemas.openxmlformats.org/officeDocument/2006/relationships/slideLayout" Target="../slideLayouts/slideLayout1190.xml"/></Relationships>
</file>

<file path=ppt/slideMasters/_rels/slideMaster113.xml.rels><?xml version="1.0" encoding="UTF-8" standalone="yes"?>
<Relationships xmlns="http://schemas.openxmlformats.org/package/2006/relationships"><Relationship Id="rId8" Type="http://schemas.openxmlformats.org/officeDocument/2006/relationships/slideLayout" Target="../slideLayouts/slideLayout1200.xml"/><Relationship Id="rId13" Type="http://schemas.openxmlformats.org/officeDocument/2006/relationships/image" Target="../media/image20.jpeg"/><Relationship Id="rId3" Type="http://schemas.openxmlformats.org/officeDocument/2006/relationships/slideLayout" Target="../slideLayouts/slideLayout1195.xml"/><Relationship Id="rId7" Type="http://schemas.openxmlformats.org/officeDocument/2006/relationships/slideLayout" Target="../slideLayouts/slideLayout1199.xml"/><Relationship Id="rId12" Type="http://schemas.openxmlformats.org/officeDocument/2006/relationships/theme" Target="../theme/theme113.xml"/><Relationship Id="rId2" Type="http://schemas.openxmlformats.org/officeDocument/2006/relationships/slideLayout" Target="../slideLayouts/slideLayout1194.xml"/><Relationship Id="rId1" Type="http://schemas.openxmlformats.org/officeDocument/2006/relationships/slideLayout" Target="../slideLayouts/slideLayout1193.xml"/><Relationship Id="rId6" Type="http://schemas.openxmlformats.org/officeDocument/2006/relationships/slideLayout" Target="../slideLayouts/slideLayout1198.xml"/><Relationship Id="rId11" Type="http://schemas.openxmlformats.org/officeDocument/2006/relationships/slideLayout" Target="../slideLayouts/slideLayout1203.xml"/><Relationship Id="rId5" Type="http://schemas.openxmlformats.org/officeDocument/2006/relationships/slideLayout" Target="../slideLayouts/slideLayout1197.xml"/><Relationship Id="rId10" Type="http://schemas.openxmlformats.org/officeDocument/2006/relationships/slideLayout" Target="../slideLayouts/slideLayout1202.xml"/><Relationship Id="rId4" Type="http://schemas.openxmlformats.org/officeDocument/2006/relationships/slideLayout" Target="../slideLayouts/slideLayout1196.xml"/><Relationship Id="rId9" Type="http://schemas.openxmlformats.org/officeDocument/2006/relationships/slideLayout" Target="../slideLayouts/slideLayout1201.xml"/></Relationships>
</file>

<file path=ppt/slideMasters/_rels/slideMaster114.xml.rels><?xml version="1.0" encoding="UTF-8" standalone="yes"?>
<Relationships xmlns="http://schemas.openxmlformats.org/package/2006/relationships"><Relationship Id="rId8" Type="http://schemas.openxmlformats.org/officeDocument/2006/relationships/slideLayout" Target="../slideLayouts/slideLayout1211.xml"/><Relationship Id="rId13" Type="http://schemas.openxmlformats.org/officeDocument/2006/relationships/image" Target="../media/image20.jpeg"/><Relationship Id="rId3" Type="http://schemas.openxmlformats.org/officeDocument/2006/relationships/slideLayout" Target="../slideLayouts/slideLayout1206.xml"/><Relationship Id="rId7" Type="http://schemas.openxmlformats.org/officeDocument/2006/relationships/slideLayout" Target="../slideLayouts/slideLayout1210.xml"/><Relationship Id="rId12" Type="http://schemas.openxmlformats.org/officeDocument/2006/relationships/theme" Target="../theme/theme114.xml"/><Relationship Id="rId2" Type="http://schemas.openxmlformats.org/officeDocument/2006/relationships/slideLayout" Target="../slideLayouts/slideLayout1205.xml"/><Relationship Id="rId1" Type="http://schemas.openxmlformats.org/officeDocument/2006/relationships/slideLayout" Target="../slideLayouts/slideLayout1204.xml"/><Relationship Id="rId6" Type="http://schemas.openxmlformats.org/officeDocument/2006/relationships/slideLayout" Target="../slideLayouts/slideLayout1209.xml"/><Relationship Id="rId11" Type="http://schemas.openxmlformats.org/officeDocument/2006/relationships/slideLayout" Target="../slideLayouts/slideLayout1214.xml"/><Relationship Id="rId5" Type="http://schemas.openxmlformats.org/officeDocument/2006/relationships/slideLayout" Target="../slideLayouts/slideLayout1208.xml"/><Relationship Id="rId10" Type="http://schemas.openxmlformats.org/officeDocument/2006/relationships/slideLayout" Target="../slideLayouts/slideLayout1213.xml"/><Relationship Id="rId4" Type="http://schemas.openxmlformats.org/officeDocument/2006/relationships/slideLayout" Target="../slideLayouts/slideLayout1207.xml"/><Relationship Id="rId9" Type="http://schemas.openxmlformats.org/officeDocument/2006/relationships/slideLayout" Target="../slideLayouts/slideLayout1212.xml"/></Relationships>
</file>

<file path=ppt/slideMasters/_rels/slideMaster115.xml.rels><?xml version="1.0" encoding="UTF-8" standalone="yes"?>
<Relationships xmlns="http://schemas.openxmlformats.org/package/2006/relationships"><Relationship Id="rId8" Type="http://schemas.openxmlformats.org/officeDocument/2006/relationships/slideLayout" Target="../slideLayouts/slideLayout1222.xml"/><Relationship Id="rId13" Type="http://schemas.openxmlformats.org/officeDocument/2006/relationships/image" Target="../media/image4.jpeg"/><Relationship Id="rId3" Type="http://schemas.openxmlformats.org/officeDocument/2006/relationships/slideLayout" Target="../slideLayouts/slideLayout1217.xml"/><Relationship Id="rId7" Type="http://schemas.openxmlformats.org/officeDocument/2006/relationships/slideLayout" Target="../slideLayouts/slideLayout1221.xml"/><Relationship Id="rId12" Type="http://schemas.openxmlformats.org/officeDocument/2006/relationships/theme" Target="../theme/theme115.xml"/><Relationship Id="rId2" Type="http://schemas.openxmlformats.org/officeDocument/2006/relationships/slideLayout" Target="../slideLayouts/slideLayout1216.xml"/><Relationship Id="rId1" Type="http://schemas.openxmlformats.org/officeDocument/2006/relationships/slideLayout" Target="../slideLayouts/slideLayout1215.xml"/><Relationship Id="rId6" Type="http://schemas.openxmlformats.org/officeDocument/2006/relationships/slideLayout" Target="../slideLayouts/slideLayout1220.xml"/><Relationship Id="rId11" Type="http://schemas.openxmlformats.org/officeDocument/2006/relationships/slideLayout" Target="../slideLayouts/slideLayout1225.xml"/><Relationship Id="rId5" Type="http://schemas.openxmlformats.org/officeDocument/2006/relationships/slideLayout" Target="../slideLayouts/slideLayout1219.xml"/><Relationship Id="rId10" Type="http://schemas.openxmlformats.org/officeDocument/2006/relationships/slideLayout" Target="../slideLayouts/slideLayout1224.xml"/><Relationship Id="rId4" Type="http://schemas.openxmlformats.org/officeDocument/2006/relationships/slideLayout" Target="../slideLayouts/slideLayout1218.xml"/><Relationship Id="rId9" Type="http://schemas.openxmlformats.org/officeDocument/2006/relationships/slideLayout" Target="../slideLayouts/slideLayout1223.xml"/></Relationships>
</file>

<file path=ppt/slideMasters/_rels/slideMaster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16.xml"/><Relationship Id="rId1" Type="http://schemas.openxmlformats.org/officeDocument/2006/relationships/slideLayout" Target="../slideLayouts/slideLayout1226.xml"/></Relationships>
</file>

<file path=ppt/slideMasters/_rels/slideMaster117.xml.rels><?xml version="1.0" encoding="UTF-8" standalone="yes"?>
<Relationships xmlns="http://schemas.openxmlformats.org/package/2006/relationships"><Relationship Id="rId8" Type="http://schemas.openxmlformats.org/officeDocument/2006/relationships/slideLayout" Target="../slideLayouts/slideLayout1234.xml"/><Relationship Id="rId13" Type="http://schemas.openxmlformats.org/officeDocument/2006/relationships/image" Target="../media/image5.jpeg"/><Relationship Id="rId3" Type="http://schemas.openxmlformats.org/officeDocument/2006/relationships/slideLayout" Target="../slideLayouts/slideLayout1229.xml"/><Relationship Id="rId7" Type="http://schemas.openxmlformats.org/officeDocument/2006/relationships/slideLayout" Target="../slideLayouts/slideLayout1233.xml"/><Relationship Id="rId12" Type="http://schemas.openxmlformats.org/officeDocument/2006/relationships/theme" Target="../theme/theme117.xml"/><Relationship Id="rId2" Type="http://schemas.openxmlformats.org/officeDocument/2006/relationships/slideLayout" Target="../slideLayouts/slideLayout1228.xml"/><Relationship Id="rId1" Type="http://schemas.openxmlformats.org/officeDocument/2006/relationships/slideLayout" Target="../slideLayouts/slideLayout1227.xml"/><Relationship Id="rId6" Type="http://schemas.openxmlformats.org/officeDocument/2006/relationships/slideLayout" Target="../slideLayouts/slideLayout1232.xml"/><Relationship Id="rId11" Type="http://schemas.openxmlformats.org/officeDocument/2006/relationships/slideLayout" Target="../slideLayouts/slideLayout1237.xml"/><Relationship Id="rId5" Type="http://schemas.openxmlformats.org/officeDocument/2006/relationships/slideLayout" Target="../slideLayouts/slideLayout1231.xml"/><Relationship Id="rId10" Type="http://schemas.openxmlformats.org/officeDocument/2006/relationships/slideLayout" Target="../slideLayouts/slideLayout1236.xml"/><Relationship Id="rId4" Type="http://schemas.openxmlformats.org/officeDocument/2006/relationships/slideLayout" Target="../slideLayouts/slideLayout1230.xml"/><Relationship Id="rId9" Type="http://schemas.openxmlformats.org/officeDocument/2006/relationships/slideLayout" Target="../slideLayouts/slideLayout1235.xml"/></Relationships>
</file>

<file path=ppt/slideMasters/_rels/slideMaster118.xml.rels><?xml version="1.0" encoding="UTF-8" standalone="yes"?>
<Relationships xmlns="http://schemas.openxmlformats.org/package/2006/relationships"><Relationship Id="rId8" Type="http://schemas.openxmlformats.org/officeDocument/2006/relationships/slideLayout" Target="../slideLayouts/slideLayout1245.xml"/><Relationship Id="rId13" Type="http://schemas.openxmlformats.org/officeDocument/2006/relationships/slideLayout" Target="../slideLayouts/slideLayout1250.xml"/><Relationship Id="rId3" Type="http://schemas.openxmlformats.org/officeDocument/2006/relationships/slideLayout" Target="../slideLayouts/slideLayout1240.xml"/><Relationship Id="rId7" Type="http://schemas.openxmlformats.org/officeDocument/2006/relationships/slideLayout" Target="../slideLayouts/slideLayout1244.xml"/><Relationship Id="rId12" Type="http://schemas.openxmlformats.org/officeDocument/2006/relationships/slideLayout" Target="../slideLayouts/slideLayout1249.xml"/><Relationship Id="rId2" Type="http://schemas.openxmlformats.org/officeDocument/2006/relationships/slideLayout" Target="../slideLayouts/slideLayout1239.xml"/><Relationship Id="rId1" Type="http://schemas.openxmlformats.org/officeDocument/2006/relationships/slideLayout" Target="../slideLayouts/slideLayout1238.xml"/><Relationship Id="rId6" Type="http://schemas.openxmlformats.org/officeDocument/2006/relationships/slideLayout" Target="../slideLayouts/slideLayout1243.xml"/><Relationship Id="rId11" Type="http://schemas.openxmlformats.org/officeDocument/2006/relationships/slideLayout" Target="../slideLayouts/slideLayout1248.xml"/><Relationship Id="rId5" Type="http://schemas.openxmlformats.org/officeDocument/2006/relationships/slideLayout" Target="../slideLayouts/slideLayout1242.xml"/><Relationship Id="rId15" Type="http://schemas.openxmlformats.org/officeDocument/2006/relationships/image" Target="../media/image6.jpeg"/><Relationship Id="rId10" Type="http://schemas.openxmlformats.org/officeDocument/2006/relationships/slideLayout" Target="../slideLayouts/slideLayout1247.xml"/><Relationship Id="rId4" Type="http://schemas.openxmlformats.org/officeDocument/2006/relationships/slideLayout" Target="../slideLayouts/slideLayout1241.xml"/><Relationship Id="rId9" Type="http://schemas.openxmlformats.org/officeDocument/2006/relationships/slideLayout" Target="../slideLayouts/slideLayout1246.xml"/><Relationship Id="rId14" Type="http://schemas.openxmlformats.org/officeDocument/2006/relationships/theme" Target="../theme/theme118.xml"/></Relationships>
</file>

<file path=ppt/slideMasters/_rels/slideMaster119.xml.rels><?xml version="1.0" encoding="UTF-8" standalone="yes"?>
<Relationships xmlns="http://schemas.openxmlformats.org/package/2006/relationships"><Relationship Id="rId8" Type="http://schemas.openxmlformats.org/officeDocument/2006/relationships/slideLayout" Target="../slideLayouts/slideLayout1258.xml"/><Relationship Id="rId13" Type="http://schemas.openxmlformats.org/officeDocument/2006/relationships/image" Target="../media/image6.jpeg"/><Relationship Id="rId3" Type="http://schemas.openxmlformats.org/officeDocument/2006/relationships/slideLayout" Target="../slideLayouts/slideLayout1253.xml"/><Relationship Id="rId7" Type="http://schemas.openxmlformats.org/officeDocument/2006/relationships/slideLayout" Target="../slideLayouts/slideLayout1257.xml"/><Relationship Id="rId12" Type="http://schemas.openxmlformats.org/officeDocument/2006/relationships/theme" Target="../theme/theme119.xml"/><Relationship Id="rId2" Type="http://schemas.openxmlformats.org/officeDocument/2006/relationships/slideLayout" Target="../slideLayouts/slideLayout1252.xml"/><Relationship Id="rId1" Type="http://schemas.openxmlformats.org/officeDocument/2006/relationships/slideLayout" Target="../slideLayouts/slideLayout1251.xml"/><Relationship Id="rId6" Type="http://schemas.openxmlformats.org/officeDocument/2006/relationships/slideLayout" Target="../slideLayouts/slideLayout1256.xml"/><Relationship Id="rId11" Type="http://schemas.openxmlformats.org/officeDocument/2006/relationships/slideLayout" Target="../slideLayouts/slideLayout1261.xml"/><Relationship Id="rId5" Type="http://schemas.openxmlformats.org/officeDocument/2006/relationships/slideLayout" Target="../slideLayouts/slideLayout1255.xml"/><Relationship Id="rId10" Type="http://schemas.openxmlformats.org/officeDocument/2006/relationships/slideLayout" Target="../slideLayouts/slideLayout1260.xml"/><Relationship Id="rId4" Type="http://schemas.openxmlformats.org/officeDocument/2006/relationships/slideLayout" Target="../slideLayouts/slideLayout1254.xml"/><Relationship Id="rId9" Type="http://schemas.openxmlformats.org/officeDocument/2006/relationships/slideLayout" Target="../slideLayouts/slideLayout125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6" Type="http://schemas.openxmlformats.org/officeDocument/2006/relationships/image" Target="../media/image1.jpeg"/><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theme" Target="../theme/theme1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120.xml.rels><?xml version="1.0" encoding="UTF-8" standalone="yes"?>
<Relationships xmlns="http://schemas.openxmlformats.org/package/2006/relationships"><Relationship Id="rId8" Type="http://schemas.openxmlformats.org/officeDocument/2006/relationships/slideLayout" Target="../slideLayouts/slideLayout1269.xml"/><Relationship Id="rId13" Type="http://schemas.openxmlformats.org/officeDocument/2006/relationships/image" Target="../media/image1.jpeg"/><Relationship Id="rId3" Type="http://schemas.openxmlformats.org/officeDocument/2006/relationships/slideLayout" Target="../slideLayouts/slideLayout1264.xml"/><Relationship Id="rId7" Type="http://schemas.openxmlformats.org/officeDocument/2006/relationships/slideLayout" Target="../slideLayouts/slideLayout1268.xml"/><Relationship Id="rId12" Type="http://schemas.openxmlformats.org/officeDocument/2006/relationships/theme" Target="../theme/theme120.xml"/><Relationship Id="rId2" Type="http://schemas.openxmlformats.org/officeDocument/2006/relationships/slideLayout" Target="../slideLayouts/slideLayout1263.xml"/><Relationship Id="rId1" Type="http://schemas.openxmlformats.org/officeDocument/2006/relationships/slideLayout" Target="../slideLayouts/slideLayout1262.xml"/><Relationship Id="rId6" Type="http://schemas.openxmlformats.org/officeDocument/2006/relationships/slideLayout" Target="../slideLayouts/slideLayout1267.xml"/><Relationship Id="rId11" Type="http://schemas.openxmlformats.org/officeDocument/2006/relationships/slideLayout" Target="../slideLayouts/slideLayout1272.xml"/><Relationship Id="rId5" Type="http://schemas.openxmlformats.org/officeDocument/2006/relationships/slideLayout" Target="../slideLayouts/slideLayout1266.xml"/><Relationship Id="rId10" Type="http://schemas.openxmlformats.org/officeDocument/2006/relationships/slideLayout" Target="../slideLayouts/slideLayout1271.xml"/><Relationship Id="rId4" Type="http://schemas.openxmlformats.org/officeDocument/2006/relationships/slideLayout" Target="../slideLayouts/slideLayout1265.xml"/><Relationship Id="rId9" Type="http://schemas.openxmlformats.org/officeDocument/2006/relationships/slideLayout" Target="../slideLayouts/slideLayout1270.xml"/></Relationships>
</file>

<file path=ppt/slideMasters/_rels/slideMaster121.xml.rels><?xml version="1.0" encoding="UTF-8" standalone="yes"?>
<Relationships xmlns="http://schemas.openxmlformats.org/package/2006/relationships"><Relationship Id="rId8" Type="http://schemas.openxmlformats.org/officeDocument/2006/relationships/slideLayout" Target="../slideLayouts/slideLayout1280.xml"/><Relationship Id="rId13" Type="http://schemas.openxmlformats.org/officeDocument/2006/relationships/image" Target="../media/image7.jpeg"/><Relationship Id="rId3" Type="http://schemas.openxmlformats.org/officeDocument/2006/relationships/slideLayout" Target="../slideLayouts/slideLayout1275.xml"/><Relationship Id="rId7" Type="http://schemas.openxmlformats.org/officeDocument/2006/relationships/slideLayout" Target="../slideLayouts/slideLayout1279.xml"/><Relationship Id="rId12" Type="http://schemas.openxmlformats.org/officeDocument/2006/relationships/theme" Target="../theme/theme121.xml"/><Relationship Id="rId2" Type="http://schemas.openxmlformats.org/officeDocument/2006/relationships/slideLayout" Target="../slideLayouts/slideLayout1274.xml"/><Relationship Id="rId1" Type="http://schemas.openxmlformats.org/officeDocument/2006/relationships/slideLayout" Target="../slideLayouts/slideLayout1273.xml"/><Relationship Id="rId6" Type="http://schemas.openxmlformats.org/officeDocument/2006/relationships/slideLayout" Target="../slideLayouts/slideLayout1278.xml"/><Relationship Id="rId11" Type="http://schemas.openxmlformats.org/officeDocument/2006/relationships/slideLayout" Target="../slideLayouts/slideLayout1283.xml"/><Relationship Id="rId5" Type="http://schemas.openxmlformats.org/officeDocument/2006/relationships/slideLayout" Target="../slideLayouts/slideLayout1277.xml"/><Relationship Id="rId10" Type="http://schemas.openxmlformats.org/officeDocument/2006/relationships/slideLayout" Target="../slideLayouts/slideLayout1282.xml"/><Relationship Id="rId4" Type="http://schemas.openxmlformats.org/officeDocument/2006/relationships/slideLayout" Target="../slideLayouts/slideLayout1276.xml"/><Relationship Id="rId9" Type="http://schemas.openxmlformats.org/officeDocument/2006/relationships/slideLayout" Target="../slideLayouts/slideLayout1281.xml"/></Relationships>
</file>

<file path=ppt/slideMasters/_rels/slideMaster122.xml.rels><?xml version="1.0" encoding="UTF-8" standalone="yes"?>
<Relationships xmlns="http://schemas.openxmlformats.org/package/2006/relationships"><Relationship Id="rId8" Type="http://schemas.openxmlformats.org/officeDocument/2006/relationships/slideLayout" Target="../slideLayouts/slideLayout1291.xml"/><Relationship Id="rId13" Type="http://schemas.openxmlformats.org/officeDocument/2006/relationships/image" Target="../media/image10.jpeg"/><Relationship Id="rId3" Type="http://schemas.openxmlformats.org/officeDocument/2006/relationships/slideLayout" Target="../slideLayouts/slideLayout1286.xml"/><Relationship Id="rId7" Type="http://schemas.openxmlformats.org/officeDocument/2006/relationships/slideLayout" Target="../slideLayouts/slideLayout1290.xml"/><Relationship Id="rId12" Type="http://schemas.openxmlformats.org/officeDocument/2006/relationships/theme" Target="../theme/theme122.xml"/><Relationship Id="rId2" Type="http://schemas.openxmlformats.org/officeDocument/2006/relationships/slideLayout" Target="../slideLayouts/slideLayout1285.xml"/><Relationship Id="rId1" Type="http://schemas.openxmlformats.org/officeDocument/2006/relationships/slideLayout" Target="../slideLayouts/slideLayout1284.xml"/><Relationship Id="rId6" Type="http://schemas.openxmlformats.org/officeDocument/2006/relationships/slideLayout" Target="../slideLayouts/slideLayout1289.xml"/><Relationship Id="rId11" Type="http://schemas.openxmlformats.org/officeDocument/2006/relationships/slideLayout" Target="../slideLayouts/slideLayout1294.xml"/><Relationship Id="rId5" Type="http://schemas.openxmlformats.org/officeDocument/2006/relationships/slideLayout" Target="../slideLayouts/slideLayout1288.xml"/><Relationship Id="rId10" Type="http://schemas.openxmlformats.org/officeDocument/2006/relationships/slideLayout" Target="../slideLayouts/slideLayout1293.xml"/><Relationship Id="rId4" Type="http://schemas.openxmlformats.org/officeDocument/2006/relationships/slideLayout" Target="../slideLayouts/slideLayout1287.xml"/><Relationship Id="rId9" Type="http://schemas.openxmlformats.org/officeDocument/2006/relationships/slideLayout" Target="../slideLayouts/slideLayout1292.xml"/></Relationships>
</file>

<file path=ppt/slideMasters/_rels/slideMaster123.xml.rels><?xml version="1.0" encoding="UTF-8" standalone="yes"?>
<Relationships xmlns="http://schemas.openxmlformats.org/package/2006/relationships"><Relationship Id="rId8" Type="http://schemas.openxmlformats.org/officeDocument/2006/relationships/slideLayout" Target="../slideLayouts/slideLayout1302.xml"/><Relationship Id="rId13" Type="http://schemas.openxmlformats.org/officeDocument/2006/relationships/image" Target="../media/image1.jpeg"/><Relationship Id="rId3" Type="http://schemas.openxmlformats.org/officeDocument/2006/relationships/slideLayout" Target="../slideLayouts/slideLayout1297.xml"/><Relationship Id="rId7" Type="http://schemas.openxmlformats.org/officeDocument/2006/relationships/slideLayout" Target="../slideLayouts/slideLayout1301.xml"/><Relationship Id="rId12" Type="http://schemas.openxmlformats.org/officeDocument/2006/relationships/theme" Target="../theme/theme123.xml"/><Relationship Id="rId2" Type="http://schemas.openxmlformats.org/officeDocument/2006/relationships/slideLayout" Target="../slideLayouts/slideLayout1296.xml"/><Relationship Id="rId1" Type="http://schemas.openxmlformats.org/officeDocument/2006/relationships/slideLayout" Target="../slideLayouts/slideLayout1295.xml"/><Relationship Id="rId6" Type="http://schemas.openxmlformats.org/officeDocument/2006/relationships/slideLayout" Target="../slideLayouts/slideLayout1300.xml"/><Relationship Id="rId11" Type="http://schemas.openxmlformats.org/officeDocument/2006/relationships/slideLayout" Target="../slideLayouts/slideLayout1305.xml"/><Relationship Id="rId5" Type="http://schemas.openxmlformats.org/officeDocument/2006/relationships/slideLayout" Target="../slideLayouts/slideLayout1299.xml"/><Relationship Id="rId10" Type="http://schemas.openxmlformats.org/officeDocument/2006/relationships/slideLayout" Target="../slideLayouts/slideLayout1304.xml"/><Relationship Id="rId4" Type="http://schemas.openxmlformats.org/officeDocument/2006/relationships/slideLayout" Target="../slideLayouts/slideLayout1298.xml"/><Relationship Id="rId9" Type="http://schemas.openxmlformats.org/officeDocument/2006/relationships/slideLayout" Target="../slideLayouts/slideLayout1303.xml"/></Relationships>
</file>

<file path=ppt/slideMasters/_rels/slideMaster124.xml.rels><?xml version="1.0" encoding="UTF-8" standalone="yes"?>
<Relationships xmlns="http://schemas.openxmlformats.org/package/2006/relationships"><Relationship Id="rId8" Type="http://schemas.openxmlformats.org/officeDocument/2006/relationships/slideLayout" Target="../slideLayouts/slideLayout1313.xml"/><Relationship Id="rId13" Type="http://schemas.openxmlformats.org/officeDocument/2006/relationships/image" Target="../media/image10.jpeg"/><Relationship Id="rId3" Type="http://schemas.openxmlformats.org/officeDocument/2006/relationships/slideLayout" Target="../slideLayouts/slideLayout1308.xml"/><Relationship Id="rId7" Type="http://schemas.openxmlformats.org/officeDocument/2006/relationships/slideLayout" Target="../slideLayouts/slideLayout1312.xml"/><Relationship Id="rId12" Type="http://schemas.openxmlformats.org/officeDocument/2006/relationships/theme" Target="../theme/theme124.xml"/><Relationship Id="rId2" Type="http://schemas.openxmlformats.org/officeDocument/2006/relationships/slideLayout" Target="../slideLayouts/slideLayout1307.xml"/><Relationship Id="rId1" Type="http://schemas.openxmlformats.org/officeDocument/2006/relationships/slideLayout" Target="../slideLayouts/slideLayout1306.xml"/><Relationship Id="rId6" Type="http://schemas.openxmlformats.org/officeDocument/2006/relationships/slideLayout" Target="../slideLayouts/slideLayout1311.xml"/><Relationship Id="rId11" Type="http://schemas.openxmlformats.org/officeDocument/2006/relationships/slideLayout" Target="../slideLayouts/slideLayout1316.xml"/><Relationship Id="rId5" Type="http://schemas.openxmlformats.org/officeDocument/2006/relationships/slideLayout" Target="../slideLayouts/slideLayout1310.xml"/><Relationship Id="rId10" Type="http://schemas.openxmlformats.org/officeDocument/2006/relationships/slideLayout" Target="../slideLayouts/slideLayout1315.xml"/><Relationship Id="rId4" Type="http://schemas.openxmlformats.org/officeDocument/2006/relationships/slideLayout" Target="../slideLayouts/slideLayout1309.xml"/><Relationship Id="rId9" Type="http://schemas.openxmlformats.org/officeDocument/2006/relationships/slideLayout" Target="../slideLayouts/slideLayout1314.xml"/></Relationships>
</file>

<file path=ppt/slideMasters/_rels/slideMaster125.xml.rels><?xml version="1.0" encoding="UTF-8" standalone="yes"?>
<Relationships xmlns="http://schemas.openxmlformats.org/package/2006/relationships"><Relationship Id="rId8" Type="http://schemas.openxmlformats.org/officeDocument/2006/relationships/slideLayout" Target="../slideLayouts/slideLayout1324.xml"/><Relationship Id="rId13" Type="http://schemas.openxmlformats.org/officeDocument/2006/relationships/image" Target="../media/image7.jpeg"/><Relationship Id="rId3" Type="http://schemas.openxmlformats.org/officeDocument/2006/relationships/slideLayout" Target="../slideLayouts/slideLayout1319.xml"/><Relationship Id="rId7" Type="http://schemas.openxmlformats.org/officeDocument/2006/relationships/slideLayout" Target="../slideLayouts/slideLayout1323.xml"/><Relationship Id="rId12" Type="http://schemas.openxmlformats.org/officeDocument/2006/relationships/theme" Target="../theme/theme125.xml"/><Relationship Id="rId2" Type="http://schemas.openxmlformats.org/officeDocument/2006/relationships/slideLayout" Target="../slideLayouts/slideLayout1318.xml"/><Relationship Id="rId1" Type="http://schemas.openxmlformats.org/officeDocument/2006/relationships/slideLayout" Target="../slideLayouts/slideLayout1317.xml"/><Relationship Id="rId6" Type="http://schemas.openxmlformats.org/officeDocument/2006/relationships/slideLayout" Target="../slideLayouts/slideLayout1322.xml"/><Relationship Id="rId11" Type="http://schemas.openxmlformats.org/officeDocument/2006/relationships/slideLayout" Target="../slideLayouts/slideLayout1327.xml"/><Relationship Id="rId5" Type="http://schemas.openxmlformats.org/officeDocument/2006/relationships/slideLayout" Target="../slideLayouts/slideLayout1321.xml"/><Relationship Id="rId10" Type="http://schemas.openxmlformats.org/officeDocument/2006/relationships/slideLayout" Target="../slideLayouts/slideLayout1326.xml"/><Relationship Id="rId4" Type="http://schemas.openxmlformats.org/officeDocument/2006/relationships/slideLayout" Target="../slideLayouts/slideLayout1320.xml"/><Relationship Id="rId9" Type="http://schemas.openxmlformats.org/officeDocument/2006/relationships/slideLayout" Target="../slideLayouts/slideLayout1325.xml"/></Relationships>
</file>

<file path=ppt/slideMasters/_rels/slideMaster126.xml.rels><?xml version="1.0" encoding="UTF-8" standalone="yes"?>
<Relationships xmlns="http://schemas.openxmlformats.org/package/2006/relationships"><Relationship Id="rId3" Type="http://schemas.openxmlformats.org/officeDocument/2006/relationships/theme" Target="../theme/theme126.xml"/><Relationship Id="rId2" Type="http://schemas.openxmlformats.org/officeDocument/2006/relationships/slideLayout" Target="../slideLayouts/slideLayout1329.xml"/><Relationship Id="rId1" Type="http://schemas.openxmlformats.org/officeDocument/2006/relationships/slideLayout" Target="../slideLayouts/slideLayout1328.xml"/><Relationship Id="rId4" Type="http://schemas.openxmlformats.org/officeDocument/2006/relationships/image" Target="../media/image1.jpeg"/></Relationships>
</file>

<file path=ppt/slideMasters/_rels/slideMaster127.xml.rels><?xml version="1.0" encoding="UTF-8" standalone="yes"?>
<Relationships xmlns="http://schemas.openxmlformats.org/package/2006/relationships"><Relationship Id="rId8" Type="http://schemas.openxmlformats.org/officeDocument/2006/relationships/slideLayout" Target="../slideLayouts/slideLayout1337.xml"/><Relationship Id="rId13" Type="http://schemas.openxmlformats.org/officeDocument/2006/relationships/slideLayout" Target="../slideLayouts/slideLayout1342.xml"/><Relationship Id="rId3" Type="http://schemas.openxmlformats.org/officeDocument/2006/relationships/slideLayout" Target="../slideLayouts/slideLayout1332.xml"/><Relationship Id="rId7" Type="http://schemas.openxmlformats.org/officeDocument/2006/relationships/slideLayout" Target="../slideLayouts/slideLayout1336.xml"/><Relationship Id="rId12" Type="http://schemas.openxmlformats.org/officeDocument/2006/relationships/slideLayout" Target="../slideLayouts/slideLayout1341.xml"/><Relationship Id="rId2" Type="http://schemas.openxmlformats.org/officeDocument/2006/relationships/slideLayout" Target="../slideLayouts/slideLayout1331.xml"/><Relationship Id="rId1" Type="http://schemas.openxmlformats.org/officeDocument/2006/relationships/slideLayout" Target="../slideLayouts/slideLayout1330.xml"/><Relationship Id="rId6" Type="http://schemas.openxmlformats.org/officeDocument/2006/relationships/slideLayout" Target="../slideLayouts/slideLayout1335.xml"/><Relationship Id="rId11" Type="http://schemas.openxmlformats.org/officeDocument/2006/relationships/slideLayout" Target="../slideLayouts/slideLayout1340.xml"/><Relationship Id="rId5" Type="http://schemas.openxmlformats.org/officeDocument/2006/relationships/slideLayout" Target="../slideLayouts/slideLayout1334.xml"/><Relationship Id="rId15" Type="http://schemas.openxmlformats.org/officeDocument/2006/relationships/image" Target="../media/image7.jpeg"/><Relationship Id="rId10" Type="http://schemas.openxmlformats.org/officeDocument/2006/relationships/slideLayout" Target="../slideLayouts/slideLayout1339.xml"/><Relationship Id="rId4" Type="http://schemas.openxmlformats.org/officeDocument/2006/relationships/slideLayout" Target="../slideLayouts/slideLayout1333.xml"/><Relationship Id="rId9" Type="http://schemas.openxmlformats.org/officeDocument/2006/relationships/slideLayout" Target="../slideLayouts/slideLayout1338.xml"/><Relationship Id="rId14" Type="http://schemas.openxmlformats.org/officeDocument/2006/relationships/theme" Target="../theme/theme127.xml"/></Relationships>
</file>

<file path=ppt/slideMasters/_rels/slideMaster128.xml.rels><?xml version="1.0" encoding="UTF-8" standalone="yes"?>
<Relationships xmlns="http://schemas.openxmlformats.org/package/2006/relationships"><Relationship Id="rId8" Type="http://schemas.openxmlformats.org/officeDocument/2006/relationships/slideLayout" Target="../slideLayouts/slideLayout1350.xml"/><Relationship Id="rId13" Type="http://schemas.openxmlformats.org/officeDocument/2006/relationships/image" Target="../media/image7.jpeg"/><Relationship Id="rId3" Type="http://schemas.openxmlformats.org/officeDocument/2006/relationships/slideLayout" Target="../slideLayouts/slideLayout1345.xml"/><Relationship Id="rId7" Type="http://schemas.openxmlformats.org/officeDocument/2006/relationships/slideLayout" Target="../slideLayouts/slideLayout1349.xml"/><Relationship Id="rId12" Type="http://schemas.openxmlformats.org/officeDocument/2006/relationships/theme" Target="../theme/theme128.xml"/><Relationship Id="rId2" Type="http://schemas.openxmlformats.org/officeDocument/2006/relationships/slideLayout" Target="../slideLayouts/slideLayout1344.xml"/><Relationship Id="rId1" Type="http://schemas.openxmlformats.org/officeDocument/2006/relationships/slideLayout" Target="../slideLayouts/slideLayout1343.xml"/><Relationship Id="rId6" Type="http://schemas.openxmlformats.org/officeDocument/2006/relationships/slideLayout" Target="../slideLayouts/slideLayout1348.xml"/><Relationship Id="rId11" Type="http://schemas.openxmlformats.org/officeDocument/2006/relationships/slideLayout" Target="../slideLayouts/slideLayout1353.xml"/><Relationship Id="rId5" Type="http://schemas.openxmlformats.org/officeDocument/2006/relationships/slideLayout" Target="../slideLayouts/slideLayout1347.xml"/><Relationship Id="rId10" Type="http://schemas.openxmlformats.org/officeDocument/2006/relationships/slideLayout" Target="../slideLayouts/slideLayout1352.xml"/><Relationship Id="rId4" Type="http://schemas.openxmlformats.org/officeDocument/2006/relationships/slideLayout" Target="../slideLayouts/slideLayout1346.xml"/><Relationship Id="rId9" Type="http://schemas.openxmlformats.org/officeDocument/2006/relationships/slideLayout" Target="../slideLayouts/slideLayout1351.xml"/></Relationships>
</file>

<file path=ppt/slideMasters/_rels/slideMaster129.xml.rels><?xml version="1.0" encoding="UTF-8" standalone="yes"?>
<Relationships xmlns="http://schemas.openxmlformats.org/package/2006/relationships"><Relationship Id="rId3" Type="http://schemas.openxmlformats.org/officeDocument/2006/relationships/theme" Target="../theme/theme129.xml"/><Relationship Id="rId2" Type="http://schemas.openxmlformats.org/officeDocument/2006/relationships/slideLayout" Target="../slideLayouts/slideLayout1355.xml"/><Relationship Id="rId1" Type="http://schemas.openxmlformats.org/officeDocument/2006/relationships/slideLayout" Target="../slideLayouts/slideLayout1354.xml"/><Relationship Id="rId4" Type="http://schemas.openxmlformats.org/officeDocument/2006/relationships/image" Target="../media/image1.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image" Target="../media/image5.jpeg"/><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1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image" Target="../media/image5.jpeg"/><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14.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image" Target="../media/image3.jpeg"/><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image" Target="../media/image6.jpeg"/><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6.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4.jpe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image" Target="../media/image4.jpeg"/><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image" Target="../media/image1.jpeg"/><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theme" Target="../theme/theme20.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image" Target="../media/image4.jpe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theme" Target="../theme/theme21.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image" Target="../media/image1.jpe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image" Target="../media/image4.jpeg"/><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22.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image" Target="../media/image7.jpeg"/><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theme" Target="../theme/theme23.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image" Target="../media/image4.jpeg"/><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theme" Target="../theme/theme24.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image" Target="../media/image5.jpeg"/><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theme" Target="../theme/theme25.xml"/><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5" Type="http://schemas.openxmlformats.org/officeDocument/2006/relationships/slideLayout" Target="../slideLayouts/slideLayout286.xml"/><Relationship Id="rId10" Type="http://schemas.openxmlformats.org/officeDocument/2006/relationships/slideLayout" Target="../slideLayouts/slideLayout291.xml"/><Relationship Id="rId4" Type="http://schemas.openxmlformats.org/officeDocument/2006/relationships/slideLayout" Target="../slideLayouts/slideLayout285.xml"/><Relationship Id="rId9" Type="http://schemas.openxmlformats.org/officeDocument/2006/relationships/slideLayout" Target="../slideLayouts/slideLayout290.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3" Type="http://schemas.openxmlformats.org/officeDocument/2006/relationships/slideLayout" Target="../slideLayouts/slideLayout295.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image" Target="../media/image1.jpeg"/><Relationship Id="rId10" Type="http://schemas.openxmlformats.org/officeDocument/2006/relationships/slideLayout" Target="../slideLayouts/slideLayout302.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image" Target="../media/image8.jpeg"/><Relationship Id="rId3" Type="http://schemas.openxmlformats.org/officeDocument/2006/relationships/slideLayout" Target="../slideLayouts/slideLayout308.xml"/><Relationship Id="rId7" Type="http://schemas.openxmlformats.org/officeDocument/2006/relationships/slideLayout" Target="../slideLayouts/slideLayout312.xml"/><Relationship Id="rId12" Type="http://schemas.openxmlformats.org/officeDocument/2006/relationships/theme" Target="../theme/theme27.xml"/><Relationship Id="rId2" Type="http://schemas.openxmlformats.org/officeDocument/2006/relationships/slideLayout" Target="../slideLayouts/slideLayout307.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5" Type="http://schemas.openxmlformats.org/officeDocument/2006/relationships/slideLayout" Target="../slideLayouts/slideLayout310.xml"/><Relationship Id="rId10" Type="http://schemas.openxmlformats.org/officeDocument/2006/relationships/slideLayout" Target="../slideLayouts/slideLayout315.xml"/><Relationship Id="rId4" Type="http://schemas.openxmlformats.org/officeDocument/2006/relationships/slideLayout" Target="../slideLayouts/slideLayout309.xml"/><Relationship Id="rId9" Type="http://schemas.openxmlformats.org/officeDocument/2006/relationships/slideLayout" Target="../slideLayouts/slideLayout314.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image" Target="../media/image1.jpeg"/><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28.xml"/><Relationship Id="rId2" Type="http://schemas.openxmlformats.org/officeDocument/2006/relationships/slideLayout" Target="../slideLayouts/slideLayout318.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image" Target="../media/image4.jpeg"/><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theme" Target="../theme/theme29.xml"/><Relationship Id="rId2" Type="http://schemas.openxmlformats.org/officeDocument/2006/relationships/slideLayout" Target="../slideLayouts/slideLayout329.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0" Type="http://schemas.openxmlformats.org/officeDocument/2006/relationships/slideLayout" Target="../slideLayouts/slideLayout337.xml"/><Relationship Id="rId4" Type="http://schemas.openxmlformats.org/officeDocument/2006/relationships/slideLayout" Target="../slideLayouts/slideLayout331.xml"/><Relationship Id="rId9" Type="http://schemas.openxmlformats.org/officeDocument/2006/relationships/slideLayout" Target="../slideLayouts/slideLayout3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image" Target="../media/image4.jpeg"/><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theme" Target="../theme/theme30.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image" Target="../media/image1.jpeg"/><Relationship Id="rId3" Type="http://schemas.openxmlformats.org/officeDocument/2006/relationships/slideLayout" Target="../slideLayouts/slideLayout352.xml"/><Relationship Id="rId7" Type="http://schemas.openxmlformats.org/officeDocument/2006/relationships/slideLayout" Target="../slideLayouts/slideLayout356.xml"/><Relationship Id="rId12" Type="http://schemas.openxmlformats.org/officeDocument/2006/relationships/theme" Target="../theme/theme31.xml"/><Relationship Id="rId2" Type="http://schemas.openxmlformats.org/officeDocument/2006/relationships/slideLayout" Target="../slideLayouts/slideLayout351.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5" Type="http://schemas.openxmlformats.org/officeDocument/2006/relationships/slideLayout" Target="../slideLayouts/slideLayout354.xml"/><Relationship Id="rId10" Type="http://schemas.openxmlformats.org/officeDocument/2006/relationships/slideLayout" Target="../slideLayouts/slideLayout359.xml"/><Relationship Id="rId4" Type="http://schemas.openxmlformats.org/officeDocument/2006/relationships/slideLayout" Target="../slideLayouts/slideLayout353.xml"/><Relationship Id="rId9" Type="http://schemas.openxmlformats.org/officeDocument/2006/relationships/slideLayout" Target="../slideLayouts/slideLayout358.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image" Target="../media/image1.jpeg"/><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theme" Target="../theme/theme32.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image" Target="../media/image1.jpeg"/><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theme" Target="../theme/theme33.xml"/><Relationship Id="rId2" Type="http://schemas.openxmlformats.org/officeDocument/2006/relationships/slideLayout" Target="../slideLayouts/slideLayout373.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0" Type="http://schemas.openxmlformats.org/officeDocument/2006/relationships/slideLayout" Target="../slideLayouts/slideLayout381.xml"/><Relationship Id="rId4" Type="http://schemas.openxmlformats.org/officeDocument/2006/relationships/slideLayout" Target="../slideLayouts/slideLayout375.xml"/><Relationship Id="rId9" Type="http://schemas.openxmlformats.org/officeDocument/2006/relationships/slideLayout" Target="../slideLayouts/slideLayout380.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image" Target="../media/image1.jpeg"/><Relationship Id="rId3" Type="http://schemas.openxmlformats.org/officeDocument/2006/relationships/slideLayout" Target="../slideLayouts/slideLayout385.xml"/><Relationship Id="rId7" Type="http://schemas.openxmlformats.org/officeDocument/2006/relationships/slideLayout" Target="../slideLayouts/slideLayout389.xml"/><Relationship Id="rId12" Type="http://schemas.openxmlformats.org/officeDocument/2006/relationships/theme" Target="../theme/theme34.xml"/><Relationship Id="rId2" Type="http://schemas.openxmlformats.org/officeDocument/2006/relationships/slideLayout" Target="../slideLayouts/slideLayout384.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5" Type="http://schemas.openxmlformats.org/officeDocument/2006/relationships/slideLayout" Target="../slideLayouts/slideLayout387.xml"/><Relationship Id="rId10" Type="http://schemas.openxmlformats.org/officeDocument/2006/relationships/slideLayout" Target="../slideLayouts/slideLayout392.xml"/><Relationship Id="rId4" Type="http://schemas.openxmlformats.org/officeDocument/2006/relationships/slideLayout" Target="../slideLayouts/slideLayout386.xml"/><Relationship Id="rId9" Type="http://schemas.openxmlformats.org/officeDocument/2006/relationships/slideLayout" Target="../slideLayouts/slideLayout391.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image" Target="../media/image9.jpeg"/><Relationship Id="rId3" Type="http://schemas.openxmlformats.org/officeDocument/2006/relationships/slideLayout" Target="../slideLayouts/slideLayout396.xml"/><Relationship Id="rId7" Type="http://schemas.openxmlformats.org/officeDocument/2006/relationships/slideLayout" Target="../slideLayouts/slideLayout400.xml"/><Relationship Id="rId12" Type="http://schemas.openxmlformats.org/officeDocument/2006/relationships/theme" Target="../theme/theme35.xml"/><Relationship Id="rId2" Type="http://schemas.openxmlformats.org/officeDocument/2006/relationships/slideLayout" Target="../slideLayouts/slideLayout395.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5" Type="http://schemas.openxmlformats.org/officeDocument/2006/relationships/slideLayout" Target="../slideLayouts/slideLayout398.xml"/><Relationship Id="rId10" Type="http://schemas.openxmlformats.org/officeDocument/2006/relationships/slideLayout" Target="../slideLayouts/slideLayout403.xml"/><Relationship Id="rId4" Type="http://schemas.openxmlformats.org/officeDocument/2006/relationships/slideLayout" Target="../slideLayouts/slideLayout397.xml"/><Relationship Id="rId9" Type="http://schemas.openxmlformats.org/officeDocument/2006/relationships/slideLayout" Target="../slideLayouts/slideLayout402.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12.xml"/><Relationship Id="rId13" Type="http://schemas.openxmlformats.org/officeDocument/2006/relationships/image" Target="../media/image7.jpeg"/><Relationship Id="rId3" Type="http://schemas.openxmlformats.org/officeDocument/2006/relationships/slideLayout" Target="../slideLayouts/slideLayout407.xml"/><Relationship Id="rId7" Type="http://schemas.openxmlformats.org/officeDocument/2006/relationships/slideLayout" Target="../slideLayouts/slideLayout411.xml"/><Relationship Id="rId12" Type="http://schemas.openxmlformats.org/officeDocument/2006/relationships/theme" Target="../theme/theme36.xml"/><Relationship Id="rId2" Type="http://schemas.openxmlformats.org/officeDocument/2006/relationships/slideLayout" Target="../slideLayouts/slideLayout406.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5" Type="http://schemas.openxmlformats.org/officeDocument/2006/relationships/slideLayout" Target="../slideLayouts/slideLayout409.xml"/><Relationship Id="rId10" Type="http://schemas.openxmlformats.org/officeDocument/2006/relationships/slideLayout" Target="../slideLayouts/slideLayout414.xml"/><Relationship Id="rId4" Type="http://schemas.openxmlformats.org/officeDocument/2006/relationships/slideLayout" Target="../slideLayouts/slideLayout408.xml"/><Relationship Id="rId9" Type="http://schemas.openxmlformats.org/officeDocument/2006/relationships/slideLayout" Target="../slideLayouts/slideLayout413.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image" Target="../media/image1.jpeg"/><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theme" Target="../theme/theme37.xml"/><Relationship Id="rId2" Type="http://schemas.openxmlformats.org/officeDocument/2006/relationships/slideLayout" Target="../slideLayouts/slideLayout417.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image" Target="../media/image10.jpeg"/><Relationship Id="rId3" Type="http://schemas.openxmlformats.org/officeDocument/2006/relationships/slideLayout" Target="../slideLayouts/slideLayout429.xml"/><Relationship Id="rId7" Type="http://schemas.openxmlformats.org/officeDocument/2006/relationships/slideLayout" Target="../slideLayouts/slideLayout433.xml"/><Relationship Id="rId12" Type="http://schemas.openxmlformats.org/officeDocument/2006/relationships/theme" Target="../theme/theme38.xml"/><Relationship Id="rId2" Type="http://schemas.openxmlformats.org/officeDocument/2006/relationships/slideLayout" Target="../slideLayouts/slideLayout428.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0" Type="http://schemas.openxmlformats.org/officeDocument/2006/relationships/slideLayout" Target="../slideLayouts/slideLayout436.xml"/><Relationship Id="rId4" Type="http://schemas.openxmlformats.org/officeDocument/2006/relationships/slideLayout" Target="../slideLayouts/slideLayout430.xml"/><Relationship Id="rId9" Type="http://schemas.openxmlformats.org/officeDocument/2006/relationships/slideLayout" Target="../slideLayouts/slideLayout435.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3" Type="http://schemas.openxmlformats.org/officeDocument/2006/relationships/slideLayout" Target="../slideLayouts/slideLayout440.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image" Target="../media/image7.jpeg"/><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5" Type="http://schemas.openxmlformats.org/officeDocument/2006/relationships/slideLayout" Target="../slideLayouts/slideLayout442.xml"/><Relationship Id="rId15" Type="http://schemas.openxmlformats.org/officeDocument/2006/relationships/slideLayout" Target="../slideLayouts/slideLayout452.xml"/><Relationship Id="rId10" Type="http://schemas.openxmlformats.org/officeDocument/2006/relationships/slideLayout" Target="../slideLayouts/slideLayout447.xml"/><Relationship Id="rId19" Type="http://schemas.openxmlformats.org/officeDocument/2006/relationships/theme" Target="../theme/theme39.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image" Target="../media/image5.jpeg"/><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theme" Target="../theme/theme40.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theme" Target="../theme/theme41.xml"/><Relationship Id="rId3" Type="http://schemas.openxmlformats.org/officeDocument/2006/relationships/slideLayout" Target="../slideLayouts/slideLayout469.xml"/><Relationship Id="rId7" Type="http://schemas.openxmlformats.org/officeDocument/2006/relationships/slideLayout" Target="../slideLayouts/slideLayout473.xml"/><Relationship Id="rId12" Type="http://schemas.openxmlformats.org/officeDocument/2006/relationships/slideLayout" Target="../slideLayouts/slideLayout478.xml"/><Relationship Id="rId2" Type="http://schemas.openxmlformats.org/officeDocument/2006/relationships/slideLayout" Target="../slideLayouts/slideLayout468.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0" Type="http://schemas.openxmlformats.org/officeDocument/2006/relationships/slideLayout" Target="../slideLayouts/slideLayout476.xml"/><Relationship Id="rId4" Type="http://schemas.openxmlformats.org/officeDocument/2006/relationships/slideLayout" Target="../slideLayouts/slideLayout470.xml"/><Relationship Id="rId9" Type="http://schemas.openxmlformats.org/officeDocument/2006/relationships/slideLayout" Target="../slideLayouts/slideLayout475.xml"/><Relationship Id="rId14" Type="http://schemas.openxmlformats.org/officeDocument/2006/relationships/image" Target="../media/image1.jpeg"/></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image" Target="../media/image1.jpeg"/><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theme" Target="../theme/theme42.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97.xml"/><Relationship Id="rId13" Type="http://schemas.openxmlformats.org/officeDocument/2006/relationships/image" Target="../media/image1.jpeg"/><Relationship Id="rId3" Type="http://schemas.openxmlformats.org/officeDocument/2006/relationships/slideLayout" Target="../slideLayouts/slideLayout492.xml"/><Relationship Id="rId7" Type="http://schemas.openxmlformats.org/officeDocument/2006/relationships/slideLayout" Target="../slideLayouts/slideLayout496.xml"/><Relationship Id="rId12" Type="http://schemas.openxmlformats.org/officeDocument/2006/relationships/theme" Target="../theme/theme43.xml"/><Relationship Id="rId2" Type="http://schemas.openxmlformats.org/officeDocument/2006/relationships/slideLayout" Target="../slideLayouts/slideLayout491.xml"/><Relationship Id="rId1" Type="http://schemas.openxmlformats.org/officeDocument/2006/relationships/slideLayout" Target="../slideLayouts/slideLayout490.xml"/><Relationship Id="rId6" Type="http://schemas.openxmlformats.org/officeDocument/2006/relationships/slideLayout" Target="../slideLayouts/slideLayout495.xml"/><Relationship Id="rId11" Type="http://schemas.openxmlformats.org/officeDocument/2006/relationships/slideLayout" Target="../slideLayouts/slideLayout500.xml"/><Relationship Id="rId5" Type="http://schemas.openxmlformats.org/officeDocument/2006/relationships/slideLayout" Target="../slideLayouts/slideLayout494.xml"/><Relationship Id="rId10" Type="http://schemas.openxmlformats.org/officeDocument/2006/relationships/slideLayout" Target="../slideLayouts/slideLayout499.xml"/><Relationship Id="rId4" Type="http://schemas.openxmlformats.org/officeDocument/2006/relationships/slideLayout" Target="../slideLayouts/slideLayout493.xml"/><Relationship Id="rId9" Type="http://schemas.openxmlformats.org/officeDocument/2006/relationships/slideLayout" Target="../slideLayouts/slideLayout498.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508.xml"/><Relationship Id="rId13" Type="http://schemas.openxmlformats.org/officeDocument/2006/relationships/image" Target="../media/image1.jpeg"/><Relationship Id="rId3" Type="http://schemas.openxmlformats.org/officeDocument/2006/relationships/slideLayout" Target="../slideLayouts/slideLayout503.xml"/><Relationship Id="rId7" Type="http://schemas.openxmlformats.org/officeDocument/2006/relationships/slideLayout" Target="../slideLayouts/slideLayout507.xml"/><Relationship Id="rId12" Type="http://schemas.openxmlformats.org/officeDocument/2006/relationships/theme" Target="../theme/theme44.xml"/><Relationship Id="rId2" Type="http://schemas.openxmlformats.org/officeDocument/2006/relationships/slideLayout" Target="../slideLayouts/slideLayout502.xml"/><Relationship Id="rId1" Type="http://schemas.openxmlformats.org/officeDocument/2006/relationships/slideLayout" Target="../slideLayouts/slideLayout501.xml"/><Relationship Id="rId6" Type="http://schemas.openxmlformats.org/officeDocument/2006/relationships/slideLayout" Target="../slideLayouts/slideLayout506.xml"/><Relationship Id="rId11" Type="http://schemas.openxmlformats.org/officeDocument/2006/relationships/slideLayout" Target="../slideLayouts/slideLayout511.xml"/><Relationship Id="rId5" Type="http://schemas.openxmlformats.org/officeDocument/2006/relationships/slideLayout" Target="../slideLayouts/slideLayout505.xml"/><Relationship Id="rId10" Type="http://schemas.openxmlformats.org/officeDocument/2006/relationships/slideLayout" Target="../slideLayouts/slideLayout510.xml"/><Relationship Id="rId4" Type="http://schemas.openxmlformats.org/officeDocument/2006/relationships/slideLayout" Target="../slideLayouts/slideLayout504.xml"/><Relationship Id="rId9" Type="http://schemas.openxmlformats.org/officeDocument/2006/relationships/slideLayout" Target="../slideLayouts/slideLayout509.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19.xml"/><Relationship Id="rId13" Type="http://schemas.openxmlformats.org/officeDocument/2006/relationships/image" Target="../media/image6.jpeg"/><Relationship Id="rId3" Type="http://schemas.openxmlformats.org/officeDocument/2006/relationships/slideLayout" Target="../slideLayouts/slideLayout514.xml"/><Relationship Id="rId7" Type="http://schemas.openxmlformats.org/officeDocument/2006/relationships/slideLayout" Target="../slideLayouts/slideLayout518.xml"/><Relationship Id="rId12" Type="http://schemas.openxmlformats.org/officeDocument/2006/relationships/theme" Target="../theme/theme45.xml"/><Relationship Id="rId2" Type="http://schemas.openxmlformats.org/officeDocument/2006/relationships/slideLayout" Target="../slideLayouts/slideLayout513.xml"/><Relationship Id="rId1" Type="http://schemas.openxmlformats.org/officeDocument/2006/relationships/slideLayout" Target="../slideLayouts/slideLayout512.xml"/><Relationship Id="rId6" Type="http://schemas.openxmlformats.org/officeDocument/2006/relationships/slideLayout" Target="../slideLayouts/slideLayout517.xml"/><Relationship Id="rId11" Type="http://schemas.openxmlformats.org/officeDocument/2006/relationships/slideLayout" Target="../slideLayouts/slideLayout522.xml"/><Relationship Id="rId5" Type="http://schemas.openxmlformats.org/officeDocument/2006/relationships/slideLayout" Target="../slideLayouts/slideLayout516.xml"/><Relationship Id="rId10" Type="http://schemas.openxmlformats.org/officeDocument/2006/relationships/slideLayout" Target="../slideLayouts/slideLayout521.xml"/><Relationship Id="rId4" Type="http://schemas.openxmlformats.org/officeDocument/2006/relationships/slideLayout" Target="../slideLayouts/slideLayout515.xml"/><Relationship Id="rId9" Type="http://schemas.openxmlformats.org/officeDocument/2006/relationships/slideLayout" Target="../slideLayouts/slideLayout520.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30.xml"/><Relationship Id="rId13" Type="http://schemas.openxmlformats.org/officeDocument/2006/relationships/image" Target="../media/image5.jpeg"/><Relationship Id="rId3" Type="http://schemas.openxmlformats.org/officeDocument/2006/relationships/slideLayout" Target="../slideLayouts/slideLayout525.xml"/><Relationship Id="rId7" Type="http://schemas.openxmlformats.org/officeDocument/2006/relationships/slideLayout" Target="../slideLayouts/slideLayout529.xml"/><Relationship Id="rId12" Type="http://schemas.openxmlformats.org/officeDocument/2006/relationships/theme" Target="../theme/theme46.xml"/><Relationship Id="rId2" Type="http://schemas.openxmlformats.org/officeDocument/2006/relationships/slideLayout" Target="../slideLayouts/slideLayout524.xml"/><Relationship Id="rId1" Type="http://schemas.openxmlformats.org/officeDocument/2006/relationships/slideLayout" Target="../slideLayouts/slideLayout523.xml"/><Relationship Id="rId6" Type="http://schemas.openxmlformats.org/officeDocument/2006/relationships/slideLayout" Target="../slideLayouts/slideLayout528.xml"/><Relationship Id="rId11" Type="http://schemas.openxmlformats.org/officeDocument/2006/relationships/slideLayout" Target="../slideLayouts/slideLayout533.xml"/><Relationship Id="rId5" Type="http://schemas.openxmlformats.org/officeDocument/2006/relationships/slideLayout" Target="../slideLayouts/slideLayout527.xml"/><Relationship Id="rId10" Type="http://schemas.openxmlformats.org/officeDocument/2006/relationships/slideLayout" Target="../slideLayouts/slideLayout532.xml"/><Relationship Id="rId4" Type="http://schemas.openxmlformats.org/officeDocument/2006/relationships/slideLayout" Target="../slideLayouts/slideLayout526.xml"/><Relationship Id="rId9" Type="http://schemas.openxmlformats.org/officeDocument/2006/relationships/slideLayout" Target="../slideLayouts/slideLayout53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41.xml"/><Relationship Id="rId13" Type="http://schemas.openxmlformats.org/officeDocument/2006/relationships/slideLayout" Target="../slideLayouts/slideLayout546.xml"/><Relationship Id="rId3" Type="http://schemas.openxmlformats.org/officeDocument/2006/relationships/slideLayout" Target="../slideLayouts/slideLayout536.xml"/><Relationship Id="rId7" Type="http://schemas.openxmlformats.org/officeDocument/2006/relationships/slideLayout" Target="../slideLayouts/slideLayout540.xml"/><Relationship Id="rId12" Type="http://schemas.openxmlformats.org/officeDocument/2006/relationships/slideLayout" Target="../slideLayouts/slideLayout545.xml"/><Relationship Id="rId2" Type="http://schemas.openxmlformats.org/officeDocument/2006/relationships/slideLayout" Target="../slideLayouts/slideLayout535.xml"/><Relationship Id="rId1" Type="http://schemas.openxmlformats.org/officeDocument/2006/relationships/slideLayout" Target="../slideLayouts/slideLayout534.xml"/><Relationship Id="rId6" Type="http://schemas.openxmlformats.org/officeDocument/2006/relationships/slideLayout" Target="../slideLayouts/slideLayout539.xml"/><Relationship Id="rId11" Type="http://schemas.openxmlformats.org/officeDocument/2006/relationships/slideLayout" Target="../slideLayouts/slideLayout544.xml"/><Relationship Id="rId5" Type="http://schemas.openxmlformats.org/officeDocument/2006/relationships/slideLayout" Target="../slideLayouts/slideLayout538.xml"/><Relationship Id="rId15" Type="http://schemas.openxmlformats.org/officeDocument/2006/relationships/image" Target="../media/image1.jpeg"/><Relationship Id="rId10" Type="http://schemas.openxmlformats.org/officeDocument/2006/relationships/slideLayout" Target="../slideLayouts/slideLayout543.xml"/><Relationship Id="rId4" Type="http://schemas.openxmlformats.org/officeDocument/2006/relationships/slideLayout" Target="../slideLayouts/slideLayout537.xml"/><Relationship Id="rId9" Type="http://schemas.openxmlformats.org/officeDocument/2006/relationships/slideLayout" Target="../slideLayouts/slideLayout542.xml"/><Relationship Id="rId1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54.xml"/><Relationship Id="rId13" Type="http://schemas.openxmlformats.org/officeDocument/2006/relationships/image" Target="../media/image1.jpeg"/><Relationship Id="rId3" Type="http://schemas.openxmlformats.org/officeDocument/2006/relationships/slideLayout" Target="../slideLayouts/slideLayout549.xml"/><Relationship Id="rId7" Type="http://schemas.openxmlformats.org/officeDocument/2006/relationships/slideLayout" Target="../slideLayouts/slideLayout553.xml"/><Relationship Id="rId12" Type="http://schemas.openxmlformats.org/officeDocument/2006/relationships/theme" Target="../theme/theme48.xml"/><Relationship Id="rId2" Type="http://schemas.openxmlformats.org/officeDocument/2006/relationships/slideLayout" Target="../slideLayouts/slideLayout548.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5" Type="http://schemas.openxmlformats.org/officeDocument/2006/relationships/slideLayout" Target="../slideLayouts/slideLayout551.xml"/><Relationship Id="rId10" Type="http://schemas.openxmlformats.org/officeDocument/2006/relationships/slideLayout" Target="../slideLayouts/slideLayout556.xml"/><Relationship Id="rId4" Type="http://schemas.openxmlformats.org/officeDocument/2006/relationships/slideLayout" Target="../slideLayouts/slideLayout550.xml"/><Relationship Id="rId9" Type="http://schemas.openxmlformats.org/officeDocument/2006/relationships/slideLayout" Target="../slideLayouts/slideLayout555.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image" Target="../media/image1.jpe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theme" Target="../theme/theme49.xml"/><Relationship Id="rId2" Type="http://schemas.openxmlformats.org/officeDocument/2006/relationships/slideLayout" Target="../slideLayouts/slideLayout559.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0" Type="http://schemas.openxmlformats.org/officeDocument/2006/relationships/slideLayout" Target="../slideLayouts/slideLayout567.xml"/><Relationship Id="rId4" Type="http://schemas.openxmlformats.org/officeDocument/2006/relationships/slideLayout" Target="../slideLayouts/slideLayout561.xml"/><Relationship Id="rId9" Type="http://schemas.openxmlformats.org/officeDocument/2006/relationships/slideLayout" Target="../slideLayouts/slideLayout5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image" Target="../media/image3.jpe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heme" Target="../theme/theme5.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76.xml"/><Relationship Id="rId13" Type="http://schemas.openxmlformats.org/officeDocument/2006/relationships/image" Target="../media/image10.jpeg"/><Relationship Id="rId3" Type="http://schemas.openxmlformats.org/officeDocument/2006/relationships/slideLayout" Target="../slideLayouts/slideLayout571.xml"/><Relationship Id="rId7" Type="http://schemas.openxmlformats.org/officeDocument/2006/relationships/slideLayout" Target="../slideLayouts/slideLayout575.xml"/><Relationship Id="rId12" Type="http://schemas.openxmlformats.org/officeDocument/2006/relationships/theme" Target="../theme/theme50.xml"/><Relationship Id="rId2" Type="http://schemas.openxmlformats.org/officeDocument/2006/relationships/slideLayout" Target="../slideLayouts/slideLayout570.xml"/><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5" Type="http://schemas.openxmlformats.org/officeDocument/2006/relationships/slideLayout" Target="../slideLayouts/slideLayout573.xml"/><Relationship Id="rId10" Type="http://schemas.openxmlformats.org/officeDocument/2006/relationships/slideLayout" Target="../slideLayouts/slideLayout578.xml"/><Relationship Id="rId4" Type="http://schemas.openxmlformats.org/officeDocument/2006/relationships/slideLayout" Target="../slideLayouts/slideLayout572.xml"/><Relationship Id="rId9" Type="http://schemas.openxmlformats.org/officeDocument/2006/relationships/slideLayout" Target="../slideLayouts/slideLayout577.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87.xml"/><Relationship Id="rId13" Type="http://schemas.openxmlformats.org/officeDocument/2006/relationships/image" Target="../media/image10.jpeg"/><Relationship Id="rId3" Type="http://schemas.openxmlformats.org/officeDocument/2006/relationships/slideLayout" Target="../slideLayouts/slideLayout582.xml"/><Relationship Id="rId7" Type="http://schemas.openxmlformats.org/officeDocument/2006/relationships/slideLayout" Target="../slideLayouts/slideLayout586.xml"/><Relationship Id="rId12" Type="http://schemas.openxmlformats.org/officeDocument/2006/relationships/theme" Target="../theme/theme51.xml"/><Relationship Id="rId2" Type="http://schemas.openxmlformats.org/officeDocument/2006/relationships/slideLayout" Target="../slideLayouts/slideLayout581.xml"/><Relationship Id="rId1" Type="http://schemas.openxmlformats.org/officeDocument/2006/relationships/slideLayout" Target="../slideLayouts/slideLayout580.xml"/><Relationship Id="rId6" Type="http://schemas.openxmlformats.org/officeDocument/2006/relationships/slideLayout" Target="../slideLayouts/slideLayout585.xml"/><Relationship Id="rId11" Type="http://schemas.openxmlformats.org/officeDocument/2006/relationships/slideLayout" Target="../slideLayouts/slideLayout590.xml"/><Relationship Id="rId5" Type="http://schemas.openxmlformats.org/officeDocument/2006/relationships/slideLayout" Target="../slideLayouts/slideLayout584.xml"/><Relationship Id="rId10" Type="http://schemas.openxmlformats.org/officeDocument/2006/relationships/slideLayout" Target="../slideLayouts/slideLayout589.xml"/><Relationship Id="rId4" Type="http://schemas.openxmlformats.org/officeDocument/2006/relationships/slideLayout" Target="../slideLayouts/slideLayout583.xml"/><Relationship Id="rId9" Type="http://schemas.openxmlformats.org/officeDocument/2006/relationships/slideLayout" Target="../slideLayouts/slideLayout588.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98.xml"/><Relationship Id="rId13" Type="http://schemas.openxmlformats.org/officeDocument/2006/relationships/image" Target="../media/image8.jpeg"/><Relationship Id="rId3" Type="http://schemas.openxmlformats.org/officeDocument/2006/relationships/slideLayout" Target="../slideLayouts/slideLayout593.xml"/><Relationship Id="rId7" Type="http://schemas.openxmlformats.org/officeDocument/2006/relationships/slideLayout" Target="../slideLayouts/slideLayout597.xml"/><Relationship Id="rId12" Type="http://schemas.openxmlformats.org/officeDocument/2006/relationships/theme" Target="../theme/theme52.xml"/><Relationship Id="rId2" Type="http://schemas.openxmlformats.org/officeDocument/2006/relationships/slideLayout" Target="../slideLayouts/slideLayout592.xml"/><Relationship Id="rId1" Type="http://schemas.openxmlformats.org/officeDocument/2006/relationships/slideLayout" Target="../slideLayouts/slideLayout591.xml"/><Relationship Id="rId6" Type="http://schemas.openxmlformats.org/officeDocument/2006/relationships/slideLayout" Target="../slideLayouts/slideLayout596.xml"/><Relationship Id="rId11" Type="http://schemas.openxmlformats.org/officeDocument/2006/relationships/slideLayout" Target="../slideLayouts/slideLayout601.xml"/><Relationship Id="rId5" Type="http://schemas.openxmlformats.org/officeDocument/2006/relationships/slideLayout" Target="../slideLayouts/slideLayout595.xml"/><Relationship Id="rId10" Type="http://schemas.openxmlformats.org/officeDocument/2006/relationships/slideLayout" Target="../slideLayouts/slideLayout600.xml"/><Relationship Id="rId4" Type="http://schemas.openxmlformats.org/officeDocument/2006/relationships/slideLayout" Target="../slideLayouts/slideLayout594.xml"/><Relationship Id="rId9" Type="http://schemas.openxmlformats.org/officeDocument/2006/relationships/slideLayout" Target="../slideLayouts/slideLayout599.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609.xml"/><Relationship Id="rId13" Type="http://schemas.openxmlformats.org/officeDocument/2006/relationships/image" Target="../media/image7.jpeg"/><Relationship Id="rId3" Type="http://schemas.openxmlformats.org/officeDocument/2006/relationships/slideLayout" Target="../slideLayouts/slideLayout604.xml"/><Relationship Id="rId7" Type="http://schemas.openxmlformats.org/officeDocument/2006/relationships/slideLayout" Target="../slideLayouts/slideLayout608.xml"/><Relationship Id="rId12" Type="http://schemas.openxmlformats.org/officeDocument/2006/relationships/theme" Target="../theme/theme53.xml"/><Relationship Id="rId2" Type="http://schemas.openxmlformats.org/officeDocument/2006/relationships/slideLayout" Target="../slideLayouts/slideLayout603.xml"/><Relationship Id="rId1" Type="http://schemas.openxmlformats.org/officeDocument/2006/relationships/slideLayout" Target="../slideLayouts/slideLayout602.xml"/><Relationship Id="rId6" Type="http://schemas.openxmlformats.org/officeDocument/2006/relationships/slideLayout" Target="../slideLayouts/slideLayout607.xml"/><Relationship Id="rId11" Type="http://schemas.openxmlformats.org/officeDocument/2006/relationships/slideLayout" Target="../slideLayouts/slideLayout612.xml"/><Relationship Id="rId5" Type="http://schemas.openxmlformats.org/officeDocument/2006/relationships/slideLayout" Target="../slideLayouts/slideLayout606.xml"/><Relationship Id="rId10" Type="http://schemas.openxmlformats.org/officeDocument/2006/relationships/slideLayout" Target="../slideLayouts/slideLayout611.xml"/><Relationship Id="rId4" Type="http://schemas.openxmlformats.org/officeDocument/2006/relationships/slideLayout" Target="../slideLayouts/slideLayout605.xml"/><Relationship Id="rId9" Type="http://schemas.openxmlformats.org/officeDocument/2006/relationships/slideLayout" Target="../slideLayouts/slideLayout610.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620.xml"/><Relationship Id="rId13" Type="http://schemas.openxmlformats.org/officeDocument/2006/relationships/image" Target="../media/image1.jpeg"/><Relationship Id="rId3" Type="http://schemas.openxmlformats.org/officeDocument/2006/relationships/slideLayout" Target="../slideLayouts/slideLayout615.xml"/><Relationship Id="rId7" Type="http://schemas.openxmlformats.org/officeDocument/2006/relationships/slideLayout" Target="../slideLayouts/slideLayout619.xml"/><Relationship Id="rId12" Type="http://schemas.openxmlformats.org/officeDocument/2006/relationships/theme" Target="../theme/theme54.xml"/><Relationship Id="rId2" Type="http://schemas.openxmlformats.org/officeDocument/2006/relationships/slideLayout" Target="../slideLayouts/slideLayout614.xml"/><Relationship Id="rId1" Type="http://schemas.openxmlformats.org/officeDocument/2006/relationships/slideLayout" Target="../slideLayouts/slideLayout613.xml"/><Relationship Id="rId6" Type="http://schemas.openxmlformats.org/officeDocument/2006/relationships/slideLayout" Target="../slideLayouts/slideLayout618.xml"/><Relationship Id="rId11" Type="http://schemas.openxmlformats.org/officeDocument/2006/relationships/slideLayout" Target="../slideLayouts/slideLayout623.xml"/><Relationship Id="rId5" Type="http://schemas.openxmlformats.org/officeDocument/2006/relationships/slideLayout" Target="../slideLayouts/slideLayout617.xml"/><Relationship Id="rId10" Type="http://schemas.openxmlformats.org/officeDocument/2006/relationships/slideLayout" Target="../slideLayouts/slideLayout622.xml"/><Relationship Id="rId4" Type="http://schemas.openxmlformats.org/officeDocument/2006/relationships/slideLayout" Target="../slideLayouts/slideLayout616.xml"/><Relationship Id="rId9" Type="http://schemas.openxmlformats.org/officeDocument/2006/relationships/slideLayout" Target="../slideLayouts/slideLayout621.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31.xml"/><Relationship Id="rId13" Type="http://schemas.openxmlformats.org/officeDocument/2006/relationships/slideLayout" Target="../slideLayouts/slideLayout636.xml"/><Relationship Id="rId3" Type="http://schemas.openxmlformats.org/officeDocument/2006/relationships/slideLayout" Target="../slideLayouts/slideLayout626.xml"/><Relationship Id="rId7" Type="http://schemas.openxmlformats.org/officeDocument/2006/relationships/slideLayout" Target="../slideLayouts/slideLayout630.xml"/><Relationship Id="rId12" Type="http://schemas.openxmlformats.org/officeDocument/2006/relationships/slideLayout" Target="../slideLayouts/slideLayout635.xml"/><Relationship Id="rId2" Type="http://schemas.openxmlformats.org/officeDocument/2006/relationships/slideLayout" Target="../slideLayouts/slideLayout625.xml"/><Relationship Id="rId16" Type="http://schemas.openxmlformats.org/officeDocument/2006/relationships/image" Target="../media/image10.jpeg"/><Relationship Id="rId1" Type="http://schemas.openxmlformats.org/officeDocument/2006/relationships/slideLayout" Target="../slideLayouts/slideLayout624.xml"/><Relationship Id="rId6" Type="http://schemas.openxmlformats.org/officeDocument/2006/relationships/slideLayout" Target="../slideLayouts/slideLayout629.xml"/><Relationship Id="rId11" Type="http://schemas.openxmlformats.org/officeDocument/2006/relationships/slideLayout" Target="../slideLayouts/slideLayout634.xml"/><Relationship Id="rId5" Type="http://schemas.openxmlformats.org/officeDocument/2006/relationships/slideLayout" Target="../slideLayouts/slideLayout628.xml"/><Relationship Id="rId15" Type="http://schemas.openxmlformats.org/officeDocument/2006/relationships/theme" Target="../theme/theme55.xml"/><Relationship Id="rId10" Type="http://schemas.openxmlformats.org/officeDocument/2006/relationships/slideLayout" Target="../slideLayouts/slideLayout633.xml"/><Relationship Id="rId4" Type="http://schemas.openxmlformats.org/officeDocument/2006/relationships/slideLayout" Target="../slideLayouts/slideLayout627.xml"/><Relationship Id="rId9" Type="http://schemas.openxmlformats.org/officeDocument/2006/relationships/slideLayout" Target="../slideLayouts/slideLayout632.xml"/><Relationship Id="rId14" Type="http://schemas.openxmlformats.org/officeDocument/2006/relationships/slideLayout" Target="../slideLayouts/slideLayout637.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45.xml"/><Relationship Id="rId13" Type="http://schemas.openxmlformats.org/officeDocument/2006/relationships/slideLayout" Target="../slideLayouts/slideLayout650.xml"/><Relationship Id="rId3" Type="http://schemas.openxmlformats.org/officeDocument/2006/relationships/slideLayout" Target="../slideLayouts/slideLayout640.xml"/><Relationship Id="rId7" Type="http://schemas.openxmlformats.org/officeDocument/2006/relationships/slideLayout" Target="../slideLayouts/slideLayout644.xml"/><Relationship Id="rId12" Type="http://schemas.openxmlformats.org/officeDocument/2006/relationships/slideLayout" Target="../slideLayouts/slideLayout649.xml"/><Relationship Id="rId2" Type="http://schemas.openxmlformats.org/officeDocument/2006/relationships/slideLayout" Target="../slideLayouts/slideLayout639.xml"/><Relationship Id="rId16" Type="http://schemas.openxmlformats.org/officeDocument/2006/relationships/image" Target="../media/image4.jpeg"/><Relationship Id="rId1" Type="http://schemas.openxmlformats.org/officeDocument/2006/relationships/slideLayout" Target="../slideLayouts/slideLayout638.xml"/><Relationship Id="rId6" Type="http://schemas.openxmlformats.org/officeDocument/2006/relationships/slideLayout" Target="../slideLayouts/slideLayout643.xml"/><Relationship Id="rId11" Type="http://schemas.openxmlformats.org/officeDocument/2006/relationships/slideLayout" Target="../slideLayouts/slideLayout648.xml"/><Relationship Id="rId5" Type="http://schemas.openxmlformats.org/officeDocument/2006/relationships/slideLayout" Target="../slideLayouts/slideLayout642.xml"/><Relationship Id="rId15" Type="http://schemas.openxmlformats.org/officeDocument/2006/relationships/theme" Target="../theme/theme56.xml"/><Relationship Id="rId10" Type="http://schemas.openxmlformats.org/officeDocument/2006/relationships/slideLayout" Target="../slideLayouts/slideLayout647.xml"/><Relationship Id="rId4" Type="http://schemas.openxmlformats.org/officeDocument/2006/relationships/slideLayout" Target="../slideLayouts/slideLayout641.xml"/><Relationship Id="rId9" Type="http://schemas.openxmlformats.org/officeDocument/2006/relationships/slideLayout" Target="../slideLayouts/slideLayout646.xml"/><Relationship Id="rId14" Type="http://schemas.openxmlformats.org/officeDocument/2006/relationships/slideLayout" Target="../slideLayouts/slideLayout651.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59.xml"/><Relationship Id="rId13" Type="http://schemas.openxmlformats.org/officeDocument/2006/relationships/slideLayout" Target="../slideLayouts/slideLayout664.xml"/><Relationship Id="rId18" Type="http://schemas.openxmlformats.org/officeDocument/2006/relationships/slideLayout" Target="../slideLayouts/slideLayout669.xml"/><Relationship Id="rId3" Type="http://schemas.openxmlformats.org/officeDocument/2006/relationships/slideLayout" Target="../slideLayouts/slideLayout654.xml"/><Relationship Id="rId7" Type="http://schemas.openxmlformats.org/officeDocument/2006/relationships/slideLayout" Target="../slideLayouts/slideLayout658.xml"/><Relationship Id="rId12" Type="http://schemas.openxmlformats.org/officeDocument/2006/relationships/slideLayout" Target="../slideLayouts/slideLayout663.xml"/><Relationship Id="rId17" Type="http://schemas.openxmlformats.org/officeDocument/2006/relationships/slideLayout" Target="../slideLayouts/slideLayout668.xml"/><Relationship Id="rId2" Type="http://schemas.openxmlformats.org/officeDocument/2006/relationships/slideLayout" Target="../slideLayouts/slideLayout653.xml"/><Relationship Id="rId16" Type="http://schemas.openxmlformats.org/officeDocument/2006/relationships/slideLayout" Target="../slideLayouts/slideLayout667.xml"/><Relationship Id="rId20" Type="http://schemas.openxmlformats.org/officeDocument/2006/relationships/image" Target="../media/image1.jpeg"/><Relationship Id="rId1" Type="http://schemas.openxmlformats.org/officeDocument/2006/relationships/slideLayout" Target="../slideLayouts/slideLayout652.xml"/><Relationship Id="rId6" Type="http://schemas.openxmlformats.org/officeDocument/2006/relationships/slideLayout" Target="../slideLayouts/slideLayout657.xml"/><Relationship Id="rId11" Type="http://schemas.openxmlformats.org/officeDocument/2006/relationships/slideLayout" Target="../slideLayouts/slideLayout662.xml"/><Relationship Id="rId5" Type="http://schemas.openxmlformats.org/officeDocument/2006/relationships/slideLayout" Target="../slideLayouts/slideLayout656.xml"/><Relationship Id="rId15" Type="http://schemas.openxmlformats.org/officeDocument/2006/relationships/slideLayout" Target="../slideLayouts/slideLayout666.xml"/><Relationship Id="rId10" Type="http://schemas.openxmlformats.org/officeDocument/2006/relationships/slideLayout" Target="../slideLayouts/slideLayout661.xml"/><Relationship Id="rId19" Type="http://schemas.openxmlformats.org/officeDocument/2006/relationships/theme" Target="../theme/theme57.xml"/><Relationship Id="rId4" Type="http://schemas.openxmlformats.org/officeDocument/2006/relationships/slideLayout" Target="../slideLayouts/slideLayout655.xml"/><Relationship Id="rId9" Type="http://schemas.openxmlformats.org/officeDocument/2006/relationships/slideLayout" Target="../slideLayouts/slideLayout660.xml"/><Relationship Id="rId14" Type="http://schemas.openxmlformats.org/officeDocument/2006/relationships/slideLayout" Target="../slideLayouts/slideLayout665.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77.xml"/><Relationship Id="rId13" Type="http://schemas.openxmlformats.org/officeDocument/2006/relationships/slideLayout" Target="../slideLayouts/slideLayout682.xml"/><Relationship Id="rId3" Type="http://schemas.openxmlformats.org/officeDocument/2006/relationships/slideLayout" Target="../slideLayouts/slideLayout672.xml"/><Relationship Id="rId7" Type="http://schemas.openxmlformats.org/officeDocument/2006/relationships/slideLayout" Target="../slideLayouts/slideLayout676.xml"/><Relationship Id="rId12" Type="http://schemas.openxmlformats.org/officeDocument/2006/relationships/slideLayout" Target="../slideLayouts/slideLayout681.xml"/><Relationship Id="rId2" Type="http://schemas.openxmlformats.org/officeDocument/2006/relationships/slideLayout" Target="../slideLayouts/slideLayout671.xml"/><Relationship Id="rId16" Type="http://schemas.openxmlformats.org/officeDocument/2006/relationships/image" Target="../media/image1.jpeg"/><Relationship Id="rId1" Type="http://schemas.openxmlformats.org/officeDocument/2006/relationships/slideLayout" Target="../slideLayouts/slideLayout670.xml"/><Relationship Id="rId6" Type="http://schemas.openxmlformats.org/officeDocument/2006/relationships/slideLayout" Target="../slideLayouts/slideLayout675.xml"/><Relationship Id="rId11" Type="http://schemas.openxmlformats.org/officeDocument/2006/relationships/slideLayout" Target="../slideLayouts/slideLayout680.xml"/><Relationship Id="rId5" Type="http://schemas.openxmlformats.org/officeDocument/2006/relationships/slideLayout" Target="../slideLayouts/slideLayout674.xml"/><Relationship Id="rId15" Type="http://schemas.openxmlformats.org/officeDocument/2006/relationships/theme" Target="../theme/theme58.xml"/><Relationship Id="rId10" Type="http://schemas.openxmlformats.org/officeDocument/2006/relationships/slideLayout" Target="../slideLayouts/slideLayout679.xml"/><Relationship Id="rId4" Type="http://schemas.openxmlformats.org/officeDocument/2006/relationships/slideLayout" Target="../slideLayouts/slideLayout673.xml"/><Relationship Id="rId9" Type="http://schemas.openxmlformats.org/officeDocument/2006/relationships/slideLayout" Target="../slideLayouts/slideLayout678.xml"/><Relationship Id="rId14" Type="http://schemas.openxmlformats.org/officeDocument/2006/relationships/slideLayout" Target="../slideLayouts/slideLayout683.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2" Type="http://schemas.openxmlformats.org/officeDocument/2006/relationships/slideLayout" Target="../slideLayouts/slideLayout685.xml"/><Relationship Id="rId16" Type="http://schemas.openxmlformats.org/officeDocument/2006/relationships/image" Target="../media/image1.jpeg"/><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5" Type="http://schemas.openxmlformats.org/officeDocument/2006/relationships/theme" Target="../theme/theme59.xml"/><Relationship Id="rId10" Type="http://schemas.openxmlformats.org/officeDocument/2006/relationships/slideLayout" Target="../slideLayouts/slideLayout693.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jpe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705.xml"/><Relationship Id="rId13" Type="http://schemas.openxmlformats.org/officeDocument/2006/relationships/theme" Target="../theme/theme60.xml"/><Relationship Id="rId3" Type="http://schemas.openxmlformats.org/officeDocument/2006/relationships/slideLayout" Target="../slideLayouts/slideLayout700.xml"/><Relationship Id="rId7" Type="http://schemas.openxmlformats.org/officeDocument/2006/relationships/slideLayout" Target="../slideLayouts/slideLayout704.xml"/><Relationship Id="rId12" Type="http://schemas.openxmlformats.org/officeDocument/2006/relationships/slideLayout" Target="../slideLayouts/slideLayout709.xml"/><Relationship Id="rId2" Type="http://schemas.openxmlformats.org/officeDocument/2006/relationships/slideLayout" Target="../slideLayouts/slideLayout699.xml"/><Relationship Id="rId1" Type="http://schemas.openxmlformats.org/officeDocument/2006/relationships/slideLayout" Target="../slideLayouts/slideLayout698.xml"/><Relationship Id="rId6" Type="http://schemas.openxmlformats.org/officeDocument/2006/relationships/slideLayout" Target="../slideLayouts/slideLayout703.xml"/><Relationship Id="rId11" Type="http://schemas.openxmlformats.org/officeDocument/2006/relationships/slideLayout" Target="../slideLayouts/slideLayout708.xml"/><Relationship Id="rId5" Type="http://schemas.openxmlformats.org/officeDocument/2006/relationships/slideLayout" Target="../slideLayouts/slideLayout702.xml"/><Relationship Id="rId10" Type="http://schemas.openxmlformats.org/officeDocument/2006/relationships/slideLayout" Target="../slideLayouts/slideLayout707.xml"/><Relationship Id="rId4" Type="http://schemas.openxmlformats.org/officeDocument/2006/relationships/slideLayout" Target="../slideLayouts/slideLayout701.xml"/><Relationship Id="rId9" Type="http://schemas.openxmlformats.org/officeDocument/2006/relationships/slideLayout" Target="../slideLayouts/slideLayout706.xml"/><Relationship Id="rId14" Type="http://schemas.openxmlformats.org/officeDocument/2006/relationships/image" Target="../media/image1.jpeg"/></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717.xml"/><Relationship Id="rId13" Type="http://schemas.openxmlformats.org/officeDocument/2006/relationships/slideLayout" Target="../slideLayouts/slideLayout722.xml"/><Relationship Id="rId3" Type="http://schemas.openxmlformats.org/officeDocument/2006/relationships/slideLayout" Target="../slideLayouts/slideLayout712.xml"/><Relationship Id="rId7" Type="http://schemas.openxmlformats.org/officeDocument/2006/relationships/slideLayout" Target="../slideLayouts/slideLayout716.xml"/><Relationship Id="rId12" Type="http://schemas.openxmlformats.org/officeDocument/2006/relationships/slideLayout" Target="../slideLayouts/slideLayout721.xml"/><Relationship Id="rId2" Type="http://schemas.openxmlformats.org/officeDocument/2006/relationships/slideLayout" Target="../slideLayouts/slideLayout711.xml"/><Relationship Id="rId1" Type="http://schemas.openxmlformats.org/officeDocument/2006/relationships/slideLayout" Target="../slideLayouts/slideLayout710.xml"/><Relationship Id="rId6" Type="http://schemas.openxmlformats.org/officeDocument/2006/relationships/slideLayout" Target="../slideLayouts/slideLayout715.xml"/><Relationship Id="rId11" Type="http://schemas.openxmlformats.org/officeDocument/2006/relationships/slideLayout" Target="../slideLayouts/slideLayout720.xml"/><Relationship Id="rId5" Type="http://schemas.openxmlformats.org/officeDocument/2006/relationships/slideLayout" Target="../slideLayouts/slideLayout714.xml"/><Relationship Id="rId15" Type="http://schemas.openxmlformats.org/officeDocument/2006/relationships/image" Target="../media/image6.jpeg"/><Relationship Id="rId10" Type="http://schemas.openxmlformats.org/officeDocument/2006/relationships/slideLayout" Target="../slideLayouts/slideLayout719.xml"/><Relationship Id="rId4" Type="http://schemas.openxmlformats.org/officeDocument/2006/relationships/slideLayout" Target="../slideLayouts/slideLayout713.xml"/><Relationship Id="rId9" Type="http://schemas.openxmlformats.org/officeDocument/2006/relationships/slideLayout" Target="../slideLayouts/slideLayout718.xml"/><Relationship Id="rId14"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730.xml"/><Relationship Id="rId13" Type="http://schemas.openxmlformats.org/officeDocument/2006/relationships/image" Target="../media/image1.jpeg"/><Relationship Id="rId3" Type="http://schemas.openxmlformats.org/officeDocument/2006/relationships/slideLayout" Target="../slideLayouts/slideLayout725.xml"/><Relationship Id="rId7" Type="http://schemas.openxmlformats.org/officeDocument/2006/relationships/slideLayout" Target="../slideLayouts/slideLayout729.xml"/><Relationship Id="rId12" Type="http://schemas.openxmlformats.org/officeDocument/2006/relationships/theme" Target="../theme/theme62.xml"/><Relationship Id="rId2" Type="http://schemas.openxmlformats.org/officeDocument/2006/relationships/slideLayout" Target="../slideLayouts/slideLayout724.xml"/><Relationship Id="rId1" Type="http://schemas.openxmlformats.org/officeDocument/2006/relationships/slideLayout" Target="../slideLayouts/slideLayout723.xml"/><Relationship Id="rId6" Type="http://schemas.openxmlformats.org/officeDocument/2006/relationships/slideLayout" Target="../slideLayouts/slideLayout728.xml"/><Relationship Id="rId11" Type="http://schemas.openxmlformats.org/officeDocument/2006/relationships/slideLayout" Target="../slideLayouts/slideLayout733.xml"/><Relationship Id="rId5" Type="http://schemas.openxmlformats.org/officeDocument/2006/relationships/slideLayout" Target="../slideLayouts/slideLayout727.xml"/><Relationship Id="rId10" Type="http://schemas.openxmlformats.org/officeDocument/2006/relationships/slideLayout" Target="../slideLayouts/slideLayout732.xml"/><Relationship Id="rId4" Type="http://schemas.openxmlformats.org/officeDocument/2006/relationships/slideLayout" Target="../slideLayouts/slideLayout726.xml"/><Relationship Id="rId9" Type="http://schemas.openxmlformats.org/officeDocument/2006/relationships/slideLayout" Target="../slideLayouts/slideLayout731.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741.xml"/><Relationship Id="rId13" Type="http://schemas.openxmlformats.org/officeDocument/2006/relationships/image" Target="../media/image7.jpeg"/><Relationship Id="rId3" Type="http://schemas.openxmlformats.org/officeDocument/2006/relationships/slideLayout" Target="../slideLayouts/slideLayout736.xml"/><Relationship Id="rId7" Type="http://schemas.openxmlformats.org/officeDocument/2006/relationships/slideLayout" Target="../slideLayouts/slideLayout740.xml"/><Relationship Id="rId12" Type="http://schemas.openxmlformats.org/officeDocument/2006/relationships/theme" Target="../theme/theme63.xml"/><Relationship Id="rId2" Type="http://schemas.openxmlformats.org/officeDocument/2006/relationships/slideLayout" Target="../slideLayouts/slideLayout735.xml"/><Relationship Id="rId1" Type="http://schemas.openxmlformats.org/officeDocument/2006/relationships/slideLayout" Target="../slideLayouts/slideLayout734.xml"/><Relationship Id="rId6" Type="http://schemas.openxmlformats.org/officeDocument/2006/relationships/slideLayout" Target="../slideLayouts/slideLayout739.xml"/><Relationship Id="rId11" Type="http://schemas.openxmlformats.org/officeDocument/2006/relationships/slideLayout" Target="../slideLayouts/slideLayout744.xml"/><Relationship Id="rId5" Type="http://schemas.openxmlformats.org/officeDocument/2006/relationships/slideLayout" Target="../slideLayouts/slideLayout738.xml"/><Relationship Id="rId10" Type="http://schemas.openxmlformats.org/officeDocument/2006/relationships/slideLayout" Target="../slideLayouts/slideLayout743.xml"/><Relationship Id="rId4" Type="http://schemas.openxmlformats.org/officeDocument/2006/relationships/slideLayout" Target="../slideLayouts/slideLayout737.xml"/><Relationship Id="rId9" Type="http://schemas.openxmlformats.org/officeDocument/2006/relationships/slideLayout" Target="../slideLayouts/slideLayout742.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752.xml"/><Relationship Id="rId13" Type="http://schemas.openxmlformats.org/officeDocument/2006/relationships/theme" Target="../theme/theme64.xml"/><Relationship Id="rId3" Type="http://schemas.openxmlformats.org/officeDocument/2006/relationships/slideLayout" Target="../slideLayouts/slideLayout747.xml"/><Relationship Id="rId7" Type="http://schemas.openxmlformats.org/officeDocument/2006/relationships/slideLayout" Target="../slideLayouts/slideLayout751.xml"/><Relationship Id="rId12" Type="http://schemas.openxmlformats.org/officeDocument/2006/relationships/slideLayout" Target="../slideLayouts/slideLayout756.xml"/><Relationship Id="rId2" Type="http://schemas.openxmlformats.org/officeDocument/2006/relationships/slideLayout" Target="../slideLayouts/slideLayout746.xml"/><Relationship Id="rId1" Type="http://schemas.openxmlformats.org/officeDocument/2006/relationships/slideLayout" Target="../slideLayouts/slideLayout745.xml"/><Relationship Id="rId6" Type="http://schemas.openxmlformats.org/officeDocument/2006/relationships/slideLayout" Target="../slideLayouts/slideLayout750.xml"/><Relationship Id="rId11" Type="http://schemas.openxmlformats.org/officeDocument/2006/relationships/slideLayout" Target="../slideLayouts/slideLayout755.xml"/><Relationship Id="rId5" Type="http://schemas.openxmlformats.org/officeDocument/2006/relationships/slideLayout" Target="../slideLayouts/slideLayout749.xml"/><Relationship Id="rId10" Type="http://schemas.openxmlformats.org/officeDocument/2006/relationships/slideLayout" Target="../slideLayouts/slideLayout754.xml"/><Relationship Id="rId4" Type="http://schemas.openxmlformats.org/officeDocument/2006/relationships/slideLayout" Target="../slideLayouts/slideLayout748.xml"/><Relationship Id="rId9" Type="http://schemas.openxmlformats.org/officeDocument/2006/relationships/slideLayout" Target="../slideLayouts/slideLayout753.xml"/><Relationship Id="rId14" Type="http://schemas.openxmlformats.org/officeDocument/2006/relationships/image" Target="../media/image1.jpeg"/></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764.xml"/><Relationship Id="rId13" Type="http://schemas.openxmlformats.org/officeDocument/2006/relationships/slideLayout" Target="../slideLayouts/slideLayout769.xml"/><Relationship Id="rId3" Type="http://schemas.openxmlformats.org/officeDocument/2006/relationships/slideLayout" Target="../slideLayouts/slideLayout759.xml"/><Relationship Id="rId7" Type="http://schemas.openxmlformats.org/officeDocument/2006/relationships/slideLayout" Target="../slideLayouts/slideLayout763.xml"/><Relationship Id="rId12" Type="http://schemas.openxmlformats.org/officeDocument/2006/relationships/slideLayout" Target="../slideLayouts/slideLayout768.xml"/><Relationship Id="rId2" Type="http://schemas.openxmlformats.org/officeDocument/2006/relationships/slideLayout" Target="../slideLayouts/slideLayout758.xml"/><Relationship Id="rId1" Type="http://schemas.openxmlformats.org/officeDocument/2006/relationships/slideLayout" Target="../slideLayouts/slideLayout757.xml"/><Relationship Id="rId6" Type="http://schemas.openxmlformats.org/officeDocument/2006/relationships/slideLayout" Target="../slideLayouts/slideLayout762.xml"/><Relationship Id="rId11" Type="http://schemas.openxmlformats.org/officeDocument/2006/relationships/slideLayout" Target="../slideLayouts/slideLayout767.xml"/><Relationship Id="rId5" Type="http://schemas.openxmlformats.org/officeDocument/2006/relationships/slideLayout" Target="../slideLayouts/slideLayout761.xml"/><Relationship Id="rId15" Type="http://schemas.openxmlformats.org/officeDocument/2006/relationships/image" Target="../media/image4.jpeg"/><Relationship Id="rId10" Type="http://schemas.openxmlformats.org/officeDocument/2006/relationships/slideLayout" Target="../slideLayouts/slideLayout766.xml"/><Relationship Id="rId4" Type="http://schemas.openxmlformats.org/officeDocument/2006/relationships/slideLayout" Target="../slideLayouts/slideLayout760.xml"/><Relationship Id="rId9" Type="http://schemas.openxmlformats.org/officeDocument/2006/relationships/slideLayout" Target="../slideLayouts/slideLayout765.xml"/><Relationship Id="rId14" Type="http://schemas.openxmlformats.org/officeDocument/2006/relationships/theme" Target="../theme/theme65.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777.xml"/><Relationship Id="rId13" Type="http://schemas.openxmlformats.org/officeDocument/2006/relationships/image" Target="../media/image1.jpeg"/><Relationship Id="rId3" Type="http://schemas.openxmlformats.org/officeDocument/2006/relationships/slideLayout" Target="../slideLayouts/slideLayout772.xml"/><Relationship Id="rId7" Type="http://schemas.openxmlformats.org/officeDocument/2006/relationships/slideLayout" Target="../slideLayouts/slideLayout776.xml"/><Relationship Id="rId12" Type="http://schemas.openxmlformats.org/officeDocument/2006/relationships/theme" Target="../theme/theme66.xml"/><Relationship Id="rId2" Type="http://schemas.openxmlformats.org/officeDocument/2006/relationships/slideLayout" Target="../slideLayouts/slideLayout771.xml"/><Relationship Id="rId1" Type="http://schemas.openxmlformats.org/officeDocument/2006/relationships/slideLayout" Target="../slideLayouts/slideLayout770.xml"/><Relationship Id="rId6" Type="http://schemas.openxmlformats.org/officeDocument/2006/relationships/slideLayout" Target="../slideLayouts/slideLayout775.xml"/><Relationship Id="rId11" Type="http://schemas.openxmlformats.org/officeDocument/2006/relationships/slideLayout" Target="../slideLayouts/slideLayout780.xml"/><Relationship Id="rId5" Type="http://schemas.openxmlformats.org/officeDocument/2006/relationships/slideLayout" Target="../slideLayouts/slideLayout774.xml"/><Relationship Id="rId10" Type="http://schemas.openxmlformats.org/officeDocument/2006/relationships/slideLayout" Target="../slideLayouts/slideLayout779.xml"/><Relationship Id="rId4" Type="http://schemas.openxmlformats.org/officeDocument/2006/relationships/slideLayout" Target="../slideLayouts/slideLayout773.xml"/><Relationship Id="rId9" Type="http://schemas.openxmlformats.org/officeDocument/2006/relationships/slideLayout" Target="../slideLayouts/slideLayout778.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2" Type="http://schemas.openxmlformats.org/officeDocument/2006/relationships/slideLayout" Target="../slideLayouts/slideLayout782.xml"/><Relationship Id="rId16" Type="http://schemas.openxmlformats.org/officeDocument/2006/relationships/image" Target="../media/image1.jpeg"/><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5" Type="http://schemas.openxmlformats.org/officeDocument/2006/relationships/theme" Target="../theme/theme67.xml"/><Relationship Id="rId10" Type="http://schemas.openxmlformats.org/officeDocument/2006/relationships/slideLayout" Target="../slideLayouts/slideLayout790.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slideLayout" Target="../slideLayouts/slideLayout794.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802.xml"/><Relationship Id="rId13" Type="http://schemas.openxmlformats.org/officeDocument/2006/relationships/image" Target="../media/image2.jpeg"/><Relationship Id="rId3" Type="http://schemas.openxmlformats.org/officeDocument/2006/relationships/slideLayout" Target="../slideLayouts/slideLayout797.xml"/><Relationship Id="rId7" Type="http://schemas.openxmlformats.org/officeDocument/2006/relationships/slideLayout" Target="../slideLayouts/slideLayout801.xml"/><Relationship Id="rId12" Type="http://schemas.openxmlformats.org/officeDocument/2006/relationships/theme" Target="../theme/theme68.xml"/><Relationship Id="rId2" Type="http://schemas.openxmlformats.org/officeDocument/2006/relationships/slideLayout" Target="../slideLayouts/slideLayout796.xml"/><Relationship Id="rId1" Type="http://schemas.openxmlformats.org/officeDocument/2006/relationships/slideLayout" Target="../slideLayouts/slideLayout795.xml"/><Relationship Id="rId6" Type="http://schemas.openxmlformats.org/officeDocument/2006/relationships/slideLayout" Target="../slideLayouts/slideLayout800.xml"/><Relationship Id="rId11" Type="http://schemas.openxmlformats.org/officeDocument/2006/relationships/slideLayout" Target="../slideLayouts/slideLayout805.xml"/><Relationship Id="rId5" Type="http://schemas.openxmlformats.org/officeDocument/2006/relationships/slideLayout" Target="../slideLayouts/slideLayout799.xml"/><Relationship Id="rId10" Type="http://schemas.openxmlformats.org/officeDocument/2006/relationships/slideLayout" Target="../slideLayouts/slideLayout804.xml"/><Relationship Id="rId4" Type="http://schemas.openxmlformats.org/officeDocument/2006/relationships/slideLayout" Target="../slideLayouts/slideLayout798.xml"/><Relationship Id="rId9" Type="http://schemas.openxmlformats.org/officeDocument/2006/relationships/slideLayout" Target="../slideLayouts/slideLayout803.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813.xml"/><Relationship Id="rId13" Type="http://schemas.openxmlformats.org/officeDocument/2006/relationships/image" Target="../media/image10.jpeg"/><Relationship Id="rId3" Type="http://schemas.openxmlformats.org/officeDocument/2006/relationships/slideLayout" Target="../slideLayouts/slideLayout808.xml"/><Relationship Id="rId7" Type="http://schemas.openxmlformats.org/officeDocument/2006/relationships/slideLayout" Target="../slideLayouts/slideLayout812.xml"/><Relationship Id="rId12" Type="http://schemas.openxmlformats.org/officeDocument/2006/relationships/theme" Target="../theme/theme69.xml"/><Relationship Id="rId2" Type="http://schemas.openxmlformats.org/officeDocument/2006/relationships/slideLayout" Target="../slideLayouts/slideLayout807.xml"/><Relationship Id="rId1" Type="http://schemas.openxmlformats.org/officeDocument/2006/relationships/slideLayout" Target="../slideLayouts/slideLayout806.xml"/><Relationship Id="rId6" Type="http://schemas.openxmlformats.org/officeDocument/2006/relationships/slideLayout" Target="../slideLayouts/slideLayout811.xml"/><Relationship Id="rId11" Type="http://schemas.openxmlformats.org/officeDocument/2006/relationships/slideLayout" Target="../slideLayouts/slideLayout816.xml"/><Relationship Id="rId5" Type="http://schemas.openxmlformats.org/officeDocument/2006/relationships/slideLayout" Target="../slideLayouts/slideLayout810.xml"/><Relationship Id="rId10" Type="http://schemas.openxmlformats.org/officeDocument/2006/relationships/slideLayout" Target="../slideLayouts/slideLayout815.xml"/><Relationship Id="rId4" Type="http://schemas.openxmlformats.org/officeDocument/2006/relationships/slideLayout" Target="../slideLayouts/slideLayout809.xml"/><Relationship Id="rId9" Type="http://schemas.openxmlformats.org/officeDocument/2006/relationships/slideLayout" Target="../slideLayouts/slideLayout814.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4.jpe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824.xml"/><Relationship Id="rId13" Type="http://schemas.openxmlformats.org/officeDocument/2006/relationships/image" Target="../media/image1.jpeg"/><Relationship Id="rId3" Type="http://schemas.openxmlformats.org/officeDocument/2006/relationships/slideLayout" Target="../slideLayouts/slideLayout819.xml"/><Relationship Id="rId7" Type="http://schemas.openxmlformats.org/officeDocument/2006/relationships/slideLayout" Target="../slideLayouts/slideLayout823.xml"/><Relationship Id="rId12" Type="http://schemas.openxmlformats.org/officeDocument/2006/relationships/theme" Target="../theme/theme70.xml"/><Relationship Id="rId2" Type="http://schemas.openxmlformats.org/officeDocument/2006/relationships/slideLayout" Target="../slideLayouts/slideLayout818.xml"/><Relationship Id="rId1" Type="http://schemas.openxmlformats.org/officeDocument/2006/relationships/slideLayout" Target="../slideLayouts/slideLayout817.xml"/><Relationship Id="rId6" Type="http://schemas.openxmlformats.org/officeDocument/2006/relationships/slideLayout" Target="../slideLayouts/slideLayout822.xml"/><Relationship Id="rId11" Type="http://schemas.openxmlformats.org/officeDocument/2006/relationships/slideLayout" Target="../slideLayouts/slideLayout827.xml"/><Relationship Id="rId5" Type="http://schemas.openxmlformats.org/officeDocument/2006/relationships/slideLayout" Target="../slideLayouts/slideLayout821.xml"/><Relationship Id="rId10" Type="http://schemas.openxmlformats.org/officeDocument/2006/relationships/slideLayout" Target="../slideLayouts/slideLayout826.xml"/><Relationship Id="rId4" Type="http://schemas.openxmlformats.org/officeDocument/2006/relationships/slideLayout" Target="../slideLayouts/slideLayout820.xml"/><Relationship Id="rId9" Type="http://schemas.openxmlformats.org/officeDocument/2006/relationships/slideLayout" Target="../slideLayouts/slideLayout825.xml"/><Relationship Id="rId14" Type="http://schemas.openxmlformats.org/officeDocument/2006/relationships/image" Target="../media/image2.jpeg"/></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835.xml"/><Relationship Id="rId13" Type="http://schemas.openxmlformats.org/officeDocument/2006/relationships/image" Target="../media/image11.jpeg"/><Relationship Id="rId3" Type="http://schemas.openxmlformats.org/officeDocument/2006/relationships/slideLayout" Target="../slideLayouts/slideLayout830.xml"/><Relationship Id="rId7" Type="http://schemas.openxmlformats.org/officeDocument/2006/relationships/slideLayout" Target="../slideLayouts/slideLayout834.xml"/><Relationship Id="rId12" Type="http://schemas.openxmlformats.org/officeDocument/2006/relationships/theme" Target="../theme/theme71.xml"/><Relationship Id="rId2" Type="http://schemas.openxmlformats.org/officeDocument/2006/relationships/slideLayout" Target="../slideLayouts/slideLayout829.xml"/><Relationship Id="rId1" Type="http://schemas.openxmlformats.org/officeDocument/2006/relationships/slideLayout" Target="../slideLayouts/slideLayout828.xml"/><Relationship Id="rId6" Type="http://schemas.openxmlformats.org/officeDocument/2006/relationships/slideLayout" Target="../slideLayouts/slideLayout833.xml"/><Relationship Id="rId11" Type="http://schemas.openxmlformats.org/officeDocument/2006/relationships/slideLayout" Target="../slideLayouts/slideLayout838.xml"/><Relationship Id="rId5" Type="http://schemas.openxmlformats.org/officeDocument/2006/relationships/slideLayout" Target="../slideLayouts/slideLayout832.xml"/><Relationship Id="rId10" Type="http://schemas.openxmlformats.org/officeDocument/2006/relationships/slideLayout" Target="../slideLayouts/slideLayout837.xml"/><Relationship Id="rId4" Type="http://schemas.openxmlformats.org/officeDocument/2006/relationships/slideLayout" Target="../slideLayouts/slideLayout831.xml"/><Relationship Id="rId9" Type="http://schemas.openxmlformats.org/officeDocument/2006/relationships/slideLayout" Target="../slideLayouts/slideLayout836.xml"/><Relationship Id="rId14" Type="http://schemas.openxmlformats.org/officeDocument/2006/relationships/image" Target="../media/image2.jpeg"/></Relationships>
</file>

<file path=ppt/slideMasters/_rels/slideMaster72.xml.rels><?xml version="1.0" encoding="UTF-8" standalone="yes"?>
<Relationships xmlns="http://schemas.openxmlformats.org/package/2006/relationships"><Relationship Id="rId3" Type="http://schemas.openxmlformats.org/officeDocument/2006/relationships/theme" Target="../theme/theme72.xml"/><Relationship Id="rId2" Type="http://schemas.openxmlformats.org/officeDocument/2006/relationships/slideLayout" Target="../slideLayouts/slideLayout840.xml"/><Relationship Id="rId1" Type="http://schemas.openxmlformats.org/officeDocument/2006/relationships/slideLayout" Target="../slideLayouts/slideLayout839.xml"/><Relationship Id="rId5" Type="http://schemas.openxmlformats.org/officeDocument/2006/relationships/image" Target="../media/image2.jpeg"/><Relationship Id="rId4" Type="http://schemas.openxmlformats.org/officeDocument/2006/relationships/image" Target="../media/image7.jpeg"/></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848.xml"/><Relationship Id="rId13" Type="http://schemas.openxmlformats.org/officeDocument/2006/relationships/image" Target="../media/image6.jpeg"/><Relationship Id="rId3" Type="http://schemas.openxmlformats.org/officeDocument/2006/relationships/slideLayout" Target="../slideLayouts/slideLayout843.xml"/><Relationship Id="rId7" Type="http://schemas.openxmlformats.org/officeDocument/2006/relationships/slideLayout" Target="../slideLayouts/slideLayout847.xml"/><Relationship Id="rId12" Type="http://schemas.openxmlformats.org/officeDocument/2006/relationships/theme" Target="../theme/theme73.xml"/><Relationship Id="rId2" Type="http://schemas.openxmlformats.org/officeDocument/2006/relationships/slideLayout" Target="../slideLayouts/slideLayout842.xml"/><Relationship Id="rId1" Type="http://schemas.openxmlformats.org/officeDocument/2006/relationships/slideLayout" Target="../slideLayouts/slideLayout841.xml"/><Relationship Id="rId6" Type="http://schemas.openxmlformats.org/officeDocument/2006/relationships/slideLayout" Target="../slideLayouts/slideLayout846.xml"/><Relationship Id="rId11" Type="http://schemas.openxmlformats.org/officeDocument/2006/relationships/slideLayout" Target="../slideLayouts/slideLayout851.xml"/><Relationship Id="rId5" Type="http://schemas.openxmlformats.org/officeDocument/2006/relationships/slideLayout" Target="../slideLayouts/slideLayout845.xml"/><Relationship Id="rId10" Type="http://schemas.openxmlformats.org/officeDocument/2006/relationships/slideLayout" Target="../slideLayouts/slideLayout850.xml"/><Relationship Id="rId4" Type="http://schemas.openxmlformats.org/officeDocument/2006/relationships/slideLayout" Target="../slideLayouts/slideLayout844.xml"/><Relationship Id="rId9" Type="http://schemas.openxmlformats.org/officeDocument/2006/relationships/slideLayout" Target="../slideLayouts/slideLayout849.xml"/></Relationships>
</file>

<file path=ppt/slideMasters/_rels/slideMaster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74.xml"/><Relationship Id="rId1" Type="http://schemas.openxmlformats.org/officeDocument/2006/relationships/slideLayout" Target="../slideLayouts/slideLayout852.xml"/><Relationship Id="rId4" Type="http://schemas.openxmlformats.org/officeDocument/2006/relationships/image" Target="../media/image2.jpeg"/></Relationships>
</file>

<file path=ppt/slideMasters/_rels/slideMaster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75.xml"/><Relationship Id="rId1" Type="http://schemas.openxmlformats.org/officeDocument/2006/relationships/slideLayout" Target="../slideLayouts/slideLayout853.xml"/><Relationship Id="rId4" Type="http://schemas.openxmlformats.org/officeDocument/2006/relationships/image" Target="../media/image2.jpeg"/></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861.xml"/><Relationship Id="rId13" Type="http://schemas.openxmlformats.org/officeDocument/2006/relationships/slideLayout" Target="../slideLayouts/slideLayout866.xml"/><Relationship Id="rId18" Type="http://schemas.openxmlformats.org/officeDocument/2006/relationships/slideLayout" Target="../slideLayouts/slideLayout871.xml"/><Relationship Id="rId3" Type="http://schemas.openxmlformats.org/officeDocument/2006/relationships/slideLayout" Target="../slideLayouts/slideLayout856.xml"/><Relationship Id="rId21" Type="http://schemas.openxmlformats.org/officeDocument/2006/relationships/image" Target="../media/image2.jpeg"/><Relationship Id="rId7" Type="http://schemas.openxmlformats.org/officeDocument/2006/relationships/slideLayout" Target="../slideLayouts/slideLayout860.xml"/><Relationship Id="rId12" Type="http://schemas.openxmlformats.org/officeDocument/2006/relationships/slideLayout" Target="../slideLayouts/slideLayout865.xml"/><Relationship Id="rId17" Type="http://schemas.openxmlformats.org/officeDocument/2006/relationships/slideLayout" Target="../slideLayouts/slideLayout870.xml"/><Relationship Id="rId2" Type="http://schemas.openxmlformats.org/officeDocument/2006/relationships/slideLayout" Target="../slideLayouts/slideLayout855.xml"/><Relationship Id="rId16" Type="http://schemas.openxmlformats.org/officeDocument/2006/relationships/slideLayout" Target="../slideLayouts/slideLayout869.xml"/><Relationship Id="rId20" Type="http://schemas.openxmlformats.org/officeDocument/2006/relationships/image" Target="../media/image7.jpeg"/><Relationship Id="rId1" Type="http://schemas.openxmlformats.org/officeDocument/2006/relationships/slideLayout" Target="../slideLayouts/slideLayout854.xml"/><Relationship Id="rId6" Type="http://schemas.openxmlformats.org/officeDocument/2006/relationships/slideLayout" Target="../slideLayouts/slideLayout859.xml"/><Relationship Id="rId11" Type="http://schemas.openxmlformats.org/officeDocument/2006/relationships/slideLayout" Target="../slideLayouts/slideLayout864.xml"/><Relationship Id="rId5" Type="http://schemas.openxmlformats.org/officeDocument/2006/relationships/slideLayout" Target="../slideLayouts/slideLayout858.xml"/><Relationship Id="rId15" Type="http://schemas.openxmlformats.org/officeDocument/2006/relationships/slideLayout" Target="../slideLayouts/slideLayout868.xml"/><Relationship Id="rId10" Type="http://schemas.openxmlformats.org/officeDocument/2006/relationships/slideLayout" Target="../slideLayouts/slideLayout863.xml"/><Relationship Id="rId19" Type="http://schemas.openxmlformats.org/officeDocument/2006/relationships/theme" Target="../theme/theme76.xml"/><Relationship Id="rId4" Type="http://schemas.openxmlformats.org/officeDocument/2006/relationships/slideLayout" Target="../slideLayouts/slideLayout857.xml"/><Relationship Id="rId9" Type="http://schemas.openxmlformats.org/officeDocument/2006/relationships/slideLayout" Target="../slideLayouts/slideLayout862.xml"/><Relationship Id="rId14" Type="http://schemas.openxmlformats.org/officeDocument/2006/relationships/slideLayout" Target="../slideLayouts/slideLayout867.xml"/></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879.xml"/><Relationship Id="rId13" Type="http://schemas.openxmlformats.org/officeDocument/2006/relationships/image" Target="../media/image13.jpeg"/><Relationship Id="rId3" Type="http://schemas.openxmlformats.org/officeDocument/2006/relationships/slideLayout" Target="../slideLayouts/slideLayout874.xml"/><Relationship Id="rId7" Type="http://schemas.openxmlformats.org/officeDocument/2006/relationships/slideLayout" Target="../slideLayouts/slideLayout878.xml"/><Relationship Id="rId12" Type="http://schemas.openxmlformats.org/officeDocument/2006/relationships/theme" Target="../theme/theme77.xml"/><Relationship Id="rId2" Type="http://schemas.openxmlformats.org/officeDocument/2006/relationships/slideLayout" Target="../slideLayouts/slideLayout873.xml"/><Relationship Id="rId1" Type="http://schemas.openxmlformats.org/officeDocument/2006/relationships/slideLayout" Target="../slideLayouts/slideLayout872.xml"/><Relationship Id="rId6" Type="http://schemas.openxmlformats.org/officeDocument/2006/relationships/slideLayout" Target="../slideLayouts/slideLayout877.xml"/><Relationship Id="rId11" Type="http://schemas.openxmlformats.org/officeDocument/2006/relationships/slideLayout" Target="../slideLayouts/slideLayout882.xml"/><Relationship Id="rId5" Type="http://schemas.openxmlformats.org/officeDocument/2006/relationships/slideLayout" Target="../slideLayouts/slideLayout876.xml"/><Relationship Id="rId10" Type="http://schemas.openxmlformats.org/officeDocument/2006/relationships/slideLayout" Target="../slideLayouts/slideLayout881.xml"/><Relationship Id="rId4" Type="http://schemas.openxmlformats.org/officeDocument/2006/relationships/slideLayout" Target="../slideLayouts/slideLayout875.xml"/><Relationship Id="rId9" Type="http://schemas.openxmlformats.org/officeDocument/2006/relationships/slideLayout" Target="../slideLayouts/slideLayout880.xml"/><Relationship Id="rId14" Type="http://schemas.openxmlformats.org/officeDocument/2006/relationships/image" Target="../media/image2.jpeg"/></Relationships>
</file>

<file path=ppt/slideMasters/_rels/slideMaster78.xml.rels><?xml version="1.0" encoding="UTF-8" standalone="yes"?>
<Relationships xmlns="http://schemas.openxmlformats.org/package/2006/relationships"><Relationship Id="rId3" Type="http://schemas.openxmlformats.org/officeDocument/2006/relationships/slideLayout" Target="../slideLayouts/slideLayout885.xml"/><Relationship Id="rId7" Type="http://schemas.openxmlformats.org/officeDocument/2006/relationships/image" Target="../media/image2.jpeg"/><Relationship Id="rId2" Type="http://schemas.openxmlformats.org/officeDocument/2006/relationships/slideLayout" Target="../slideLayouts/slideLayout884.xml"/><Relationship Id="rId1" Type="http://schemas.openxmlformats.org/officeDocument/2006/relationships/slideLayout" Target="../slideLayouts/slideLayout883.xml"/><Relationship Id="rId6" Type="http://schemas.openxmlformats.org/officeDocument/2006/relationships/image" Target="../media/image14.jpeg"/><Relationship Id="rId5" Type="http://schemas.openxmlformats.org/officeDocument/2006/relationships/theme" Target="../theme/theme78.xml"/><Relationship Id="rId4" Type="http://schemas.openxmlformats.org/officeDocument/2006/relationships/slideLayout" Target="../slideLayouts/slideLayout886.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894.xml"/><Relationship Id="rId13" Type="http://schemas.openxmlformats.org/officeDocument/2006/relationships/image" Target="../media/image5.jpeg"/><Relationship Id="rId3" Type="http://schemas.openxmlformats.org/officeDocument/2006/relationships/slideLayout" Target="../slideLayouts/slideLayout889.xml"/><Relationship Id="rId7" Type="http://schemas.openxmlformats.org/officeDocument/2006/relationships/slideLayout" Target="../slideLayouts/slideLayout893.xml"/><Relationship Id="rId12" Type="http://schemas.openxmlformats.org/officeDocument/2006/relationships/theme" Target="../theme/theme79.xml"/><Relationship Id="rId2" Type="http://schemas.openxmlformats.org/officeDocument/2006/relationships/slideLayout" Target="../slideLayouts/slideLayout888.xml"/><Relationship Id="rId1" Type="http://schemas.openxmlformats.org/officeDocument/2006/relationships/slideLayout" Target="../slideLayouts/slideLayout887.xml"/><Relationship Id="rId6" Type="http://schemas.openxmlformats.org/officeDocument/2006/relationships/slideLayout" Target="../slideLayouts/slideLayout892.xml"/><Relationship Id="rId11" Type="http://schemas.openxmlformats.org/officeDocument/2006/relationships/slideLayout" Target="../slideLayouts/slideLayout897.xml"/><Relationship Id="rId5" Type="http://schemas.openxmlformats.org/officeDocument/2006/relationships/slideLayout" Target="../slideLayouts/slideLayout891.xml"/><Relationship Id="rId10" Type="http://schemas.openxmlformats.org/officeDocument/2006/relationships/slideLayout" Target="../slideLayouts/slideLayout896.xml"/><Relationship Id="rId4" Type="http://schemas.openxmlformats.org/officeDocument/2006/relationships/slideLayout" Target="../slideLayouts/slideLayout890.xml"/><Relationship Id="rId9" Type="http://schemas.openxmlformats.org/officeDocument/2006/relationships/slideLayout" Target="../slideLayouts/slideLayout895.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4.jpe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0.xml.rels><?xml version="1.0" encoding="UTF-8" standalone="yes"?>
<Relationships xmlns="http://schemas.openxmlformats.org/package/2006/relationships"><Relationship Id="rId8" Type="http://schemas.openxmlformats.org/officeDocument/2006/relationships/slideLayout" Target="../slideLayouts/slideLayout905.xml"/><Relationship Id="rId13" Type="http://schemas.openxmlformats.org/officeDocument/2006/relationships/slideLayout" Target="../slideLayouts/slideLayout910.xml"/><Relationship Id="rId3" Type="http://schemas.openxmlformats.org/officeDocument/2006/relationships/slideLayout" Target="../slideLayouts/slideLayout900.xml"/><Relationship Id="rId7" Type="http://schemas.openxmlformats.org/officeDocument/2006/relationships/slideLayout" Target="../slideLayouts/slideLayout904.xml"/><Relationship Id="rId12" Type="http://schemas.openxmlformats.org/officeDocument/2006/relationships/slideLayout" Target="../slideLayouts/slideLayout909.xml"/><Relationship Id="rId2" Type="http://schemas.openxmlformats.org/officeDocument/2006/relationships/slideLayout" Target="../slideLayouts/slideLayout899.xml"/><Relationship Id="rId1" Type="http://schemas.openxmlformats.org/officeDocument/2006/relationships/slideLayout" Target="../slideLayouts/slideLayout898.xml"/><Relationship Id="rId6" Type="http://schemas.openxmlformats.org/officeDocument/2006/relationships/slideLayout" Target="../slideLayouts/slideLayout903.xml"/><Relationship Id="rId11" Type="http://schemas.openxmlformats.org/officeDocument/2006/relationships/slideLayout" Target="../slideLayouts/slideLayout908.xml"/><Relationship Id="rId5" Type="http://schemas.openxmlformats.org/officeDocument/2006/relationships/slideLayout" Target="../slideLayouts/slideLayout902.xml"/><Relationship Id="rId15" Type="http://schemas.openxmlformats.org/officeDocument/2006/relationships/image" Target="../media/image1.jpeg"/><Relationship Id="rId10" Type="http://schemas.openxmlformats.org/officeDocument/2006/relationships/slideLayout" Target="../slideLayouts/slideLayout907.xml"/><Relationship Id="rId4" Type="http://schemas.openxmlformats.org/officeDocument/2006/relationships/slideLayout" Target="../slideLayouts/slideLayout901.xml"/><Relationship Id="rId9" Type="http://schemas.openxmlformats.org/officeDocument/2006/relationships/slideLayout" Target="../slideLayouts/slideLayout906.xml"/><Relationship Id="rId14" Type="http://schemas.openxmlformats.org/officeDocument/2006/relationships/theme" Target="../theme/theme80.xml"/></Relationships>
</file>

<file path=ppt/slideMasters/_rels/slideMaster81.xml.rels><?xml version="1.0" encoding="UTF-8" standalone="yes"?>
<Relationships xmlns="http://schemas.openxmlformats.org/package/2006/relationships"><Relationship Id="rId3" Type="http://schemas.openxmlformats.org/officeDocument/2006/relationships/theme" Target="../theme/theme81.xml"/><Relationship Id="rId2" Type="http://schemas.openxmlformats.org/officeDocument/2006/relationships/slideLayout" Target="../slideLayouts/slideLayout912.xml"/><Relationship Id="rId1" Type="http://schemas.openxmlformats.org/officeDocument/2006/relationships/slideLayout" Target="../slideLayouts/slideLayout911.xml"/><Relationship Id="rId4" Type="http://schemas.openxmlformats.org/officeDocument/2006/relationships/image" Target="../media/image1.jpeg"/></Relationships>
</file>

<file path=ppt/slideMasters/_rels/slideMaster82.xml.rels><?xml version="1.0" encoding="UTF-8" standalone="yes"?>
<Relationships xmlns="http://schemas.openxmlformats.org/package/2006/relationships"><Relationship Id="rId8" Type="http://schemas.openxmlformats.org/officeDocument/2006/relationships/slideLayout" Target="../slideLayouts/slideLayout920.xml"/><Relationship Id="rId13" Type="http://schemas.openxmlformats.org/officeDocument/2006/relationships/theme" Target="../theme/theme82.xml"/><Relationship Id="rId3" Type="http://schemas.openxmlformats.org/officeDocument/2006/relationships/slideLayout" Target="../slideLayouts/slideLayout915.xml"/><Relationship Id="rId7" Type="http://schemas.openxmlformats.org/officeDocument/2006/relationships/slideLayout" Target="../slideLayouts/slideLayout919.xml"/><Relationship Id="rId12" Type="http://schemas.openxmlformats.org/officeDocument/2006/relationships/slideLayout" Target="../slideLayouts/slideLayout924.xml"/><Relationship Id="rId2" Type="http://schemas.openxmlformats.org/officeDocument/2006/relationships/slideLayout" Target="../slideLayouts/slideLayout914.xml"/><Relationship Id="rId1" Type="http://schemas.openxmlformats.org/officeDocument/2006/relationships/slideLayout" Target="../slideLayouts/slideLayout913.xml"/><Relationship Id="rId6" Type="http://schemas.openxmlformats.org/officeDocument/2006/relationships/slideLayout" Target="../slideLayouts/slideLayout918.xml"/><Relationship Id="rId11" Type="http://schemas.openxmlformats.org/officeDocument/2006/relationships/slideLayout" Target="../slideLayouts/slideLayout923.xml"/><Relationship Id="rId5" Type="http://schemas.openxmlformats.org/officeDocument/2006/relationships/slideLayout" Target="../slideLayouts/slideLayout917.xml"/><Relationship Id="rId10" Type="http://schemas.openxmlformats.org/officeDocument/2006/relationships/slideLayout" Target="../slideLayouts/slideLayout922.xml"/><Relationship Id="rId4" Type="http://schemas.openxmlformats.org/officeDocument/2006/relationships/slideLayout" Target="../slideLayouts/slideLayout916.xml"/><Relationship Id="rId9" Type="http://schemas.openxmlformats.org/officeDocument/2006/relationships/slideLayout" Target="../slideLayouts/slideLayout921.xml"/><Relationship Id="rId14" Type="http://schemas.openxmlformats.org/officeDocument/2006/relationships/image" Target="../media/image1.jpeg"/></Relationships>
</file>

<file path=ppt/slideMasters/_rels/slideMaster83.xml.rels><?xml version="1.0" encoding="UTF-8" standalone="yes"?>
<Relationships xmlns="http://schemas.openxmlformats.org/package/2006/relationships"><Relationship Id="rId8" Type="http://schemas.openxmlformats.org/officeDocument/2006/relationships/slideLayout" Target="../slideLayouts/slideLayout932.xml"/><Relationship Id="rId13" Type="http://schemas.openxmlformats.org/officeDocument/2006/relationships/theme" Target="../theme/theme83.xml"/><Relationship Id="rId3" Type="http://schemas.openxmlformats.org/officeDocument/2006/relationships/slideLayout" Target="../slideLayouts/slideLayout927.xml"/><Relationship Id="rId7" Type="http://schemas.openxmlformats.org/officeDocument/2006/relationships/slideLayout" Target="../slideLayouts/slideLayout931.xml"/><Relationship Id="rId12" Type="http://schemas.openxmlformats.org/officeDocument/2006/relationships/slideLayout" Target="../slideLayouts/slideLayout936.xml"/><Relationship Id="rId2" Type="http://schemas.openxmlformats.org/officeDocument/2006/relationships/slideLayout" Target="../slideLayouts/slideLayout926.xml"/><Relationship Id="rId1" Type="http://schemas.openxmlformats.org/officeDocument/2006/relationships/slideLayout" Target="../slideLayouts/slideLayout925.xml"/><Relationship Id="rId6" Type="http://schemas.openxmlformats.org/officeDocument/2006/relationships/slideLayout" Target="../slideLayouts/slideLayout930.xml"/><Relationship Id="rId11" Type="http://schemas.openxmlformats.org/officeDocument/2006/relationships/slideLayout" Target="../slideLayouts/slideLayout935.xml"/><Relationship Id="rId5" Type="http://schemas.openxmlformats.org/officeDocument/2006/relationships/slideLayout" Target="../slideLayouts/slideLayout929.xml"/><Relationship Id="rId10" Type="http://schemas.openxmlformats.org/officeDocument/2006/relationships/slideLayout" Target="../slideLayouts/slideLayout934.xml"/><Relationship Id="rId4" Type="http://schemas.openxmlformats.org/officeDocument/2006/relationships/slideLayout" Target="../slideLayouts/slideLayout928.xml"/><Relationship Id="rId9" Type="http://schemas.openxmlformats.org/officeDocument/2006/relationships/slideLayout" Target="../slideLayouts/slideLayout933.xml"/><Relationship Id="rId14" Type="http://schemas.openxmlformats.org/officeDocument/2006/relationships/image" Target="../media/image1.jpeg"/></Relationships>
</file>

<file path=ppt/slideMasters/_rels/slideMaster84.xml.rels><?xml version="1.0" encoding="UTF-8" standalone="yes"?>
<Relationships xmlns="http://schemas.openxmlformats.org/package/2006/relationships"><Relationship Id="rId8" Type="http://schemas.openxmlformats.org/officeDocument/2006/relationships/slideLayout" Target="../slideLayouts/slideLayout944.xml"/><Relationship Id="rId13" Type="http://schemas.openxmlformats.org/officeDocument/2006/relationships/image" Target="../media/image1.jpeg"/><Relationship Id="rId3" Type="http://schemas.openxmlformats.org/officeDocument/2006/relationships/slideLayout" Target="../slideLayouts/slideLayout939.xml"/><Relationship Id="rId7" Type="http://schemas.openxmlformats.org/officeDocument/2006/relationships/slideLayout" Target="../slideLayouts/slideLayout943.xml"/><Relationship Id="rId12" Type="http://schemas.openxmlformats.org/officeDocument/2006/relationships/theme" Target="../theme/theme84.xml"/><Relationship Id="rId2" Type="http://schemas.openxmlformats.org/officeDocument/2006/relationships/slideLayout" Target="../slideLayouts/slideLayout938.xml"/><Relationship Id="rId1" Type="http://schemas.openxmlformats.org/officeDocument/2006/relationships/slideLayout" Target="../slideLayouts/slideLayout937.xml"/><Relationship Id="rId6" Type="http://schemas.openxmlformats.org/officeDocument/2006/relationships/slideLayout" Target="../slideLayouts/slideLayout942.xml"/><Relationship Id="rId11" Type="http://schemas.openxmlformats.org/officeDocument/2006/relationships/slideLayout" Target="../slideLayouts/slideLayout947.xml"/><Relationship Id="rId5" Type="http://schemas.openxmlformats.org/officeDocument/2006/relationships/slideLayout" Target="../slideLayouts/slideLayout941.xml"/><Relationship Id="rId10" Type="http://schemas.openxmlformats.org/officeDocument/2006/relationships/slideLayout" Target="../slideLayouts/slideLayout946.xml"/><Relationship Id="rId4" Type="http://schemas.openxmlformats.org/officeDocument/2006/relationships/slideLayout" Target="../slideLayouts/slideLayout940.xml"/><Relationship Id="rId9" Type="http://schemas.openxmlformats.org/officeDocument/2006/relationships/slideLayout" Target="../slideLayouts/slideLayout945.xml"/></Relationships>
</file>

<file path=ppt/slideMasters/_rels/slideMaster85.xml.rels><?xml version="1.0" encoding="UTF-8" standalone="yes"?>
<Relationships xmlns="http://schemas.openxmlformats.org/package/2006/relationships"><Relationship Id="rId8" Type="http://schemas.openxmlformats.org/officeDocument/2006/relationships/slideLayout" Target="../slideLayouts/slideLayout955.xml"/><Relationship Id="rId13" Type="http://schemas.openxmlformats.org/officeDocument/2006/relationships/image" Target="../media/image1.jpeg"/><Relationship Id="rId3" Type="http://schemas.openxmlformats.org/officeDocument/2006/relationships/slideLayout" Target="../slideLayouts/slideLayout950.xml"/><Relationship Id="rId7" Type="http://schemas.openxmlformats.org/officeDocument/2006/relationships/slideLayout" Target="../slideLayouts/slideLayout954.xml"/><Relationship Id="rId12" Type="http://schemas.openxmlformats.org/officeDocument/2006/relationships/theme" Target="../theme/theme85.xml"/><Relationship Id="rId2" Type="http://schemas.openxmlformats.org/officeDocument/2006/relationships/slideLayout" Target="../slideLayouts/slideLayout949.xml"/><Relationship Id="rId1" Type="http://schemas.openxmlformats.org/officeDocument/2006/relationships/slideLayout" Target="../slideLayouts/slideLayout948.xml"/><Relationship Id="rId6" Type="http://schemas.openxmlformats.org/officeDocument/2006/relationships/slideLayout" Target="../slideLayouts/slideLayout953.xml"/><Relationship Id="rId11" Type="http://schemas.openxmlformats.org/officeDocument/2006/relationships/slideLayout" Target="../slideLayouts/slideLayout958.xml"/><Relationship Id="rId5" Type="http://schemas.openxmlformats.org/officeDocument/2006/relationships/slideLayout" Target="../slideLayouts/slideLayout952.xml"/><Relationship Id="rId10" Type="http://schemas.openxmlformats.org/officeDocument/2006/relationships/slideLayout" Target="../slideLayouts/slideLayout957.xml"/><Relationship Id="rId4" Type="http://schemas.openxmlformats.org/officeDocument/2006/relationships/slideLayout" Target="../slideLayouts/slideLayout951.xml"/><Relationship Id="rId9" Type="http://schemas.openxmlformats.org/officeDocument/2006/relationships/slideLayout" Target="../slideLayouts/slideLayout956.xml"/></Relationships>
</file>

<file path=ppt/slideMasters/_rels/slideMaster86.xml.rels><?xml version="1.0" encoding="UTF-8" standalone="yes"?>
<Relationships xmlns="http://schemas.openxmlformats.org/package/2006/relationships"><Relationship Id="rId8" Type="http://schemas.openxmlformats.org/officeDocument/2006/relationships/slideLayout" Target="../slideLayouts/slideLayout966.xml"/><Relationship Id="rId13" Type="http://schemas.openxmlformats.org/officeDocument/2006/relationships/image" Target="../media/image5.jpeg"/><Relationship Id="rId3" Type="http://schemas.openxmlformats.org/officeDocument/2006/relationships/slideLayout" Target="../slideLayouts/slideLayout961.xml"/><Relationship Id="rId7" Type="http://schemas.openxmlformats.org/officeDocument/2006/relationships/slideLayout" Target="../slideLayouts/slideLayout965.xml"/><Relationship Id="rId12" Type="http://schemas.openxmlformats.org/officeDocument/2006/relationships/theme" Target="../theme/theme86.xml"/><Relationship Id="rId2" Type="http://schemas.openxmlformats.org/officeDocument/2006/relationships/slideLayout" Target="../slideLayouts/slideLayout960.xml"/><Relationship Id="rId1" Type="http://schemas.openxmlformats.org/officeDocument/2006/relationships/slideLayout" Target="../slideLayouts/slideLayout959.xml"/><Relationship Id="rId6" Type="http://schemas.openxmlformats.org/officeDocument/2006/relationships/slideLayout" Target="../slideLayouts/slideLayout964.xml"/><Relationship Id="rId11" Type="http://schemas.openxmlformats.org/officeDocument/2006/relationships/slideLayout" Target="../slideLayouts/slideLayout969.xml"/><Relationship Id="rId5" Type="http://schemas.openxmlformats.org/officeDocument/2006/relationships/slideLayout" Target="../slideLayouts/slideLayout963.xml"/><Relationship Id="rId10" Type="http://schemas.openxmlformats.org/officeDocument/2006/relationships/slideLayout" Target="../slideLayouts/slideLayout968.xml"/><Relationship Id="rId4" Type="http://schemas.openxmlformats.org/officeDocument/2006/relationships/slideLayout" Target="../slideLayouts/slideLayout962.xml"/><Relationship Id="rId9" Type="http://schemas.openxmlformats.org/officeDocument/2006/relationships/slideLayout" Target="../slideLayouts/slideLayout967.xml"/></Relationships>
</file>

<file path=ppt/slideMasters/_rels/slideMaster87.xml.rels><?xml version="1.0" encoding="UTF-8" standalone="yes"?>
<Relationships xmlns="http://schemas.openxmlformats.org/package/2006/relationships"><Relationship Id="rId8" Type="http://schemas.openxmlformats.org/officeDocument/2006/relationships/slideLayout" Target="../slideLayouts/slideLayout977.xml"/><Relationship Id="rId13" Type="http://schemas.openxmlformats.org/officeDocument/2006/relationships/image" Target="../media/image4.jpeg"/><Relationship Id="rId3" Type="http://schemas.openxmlformats.org/officeDocument/2006/relationships/slideLayout" Target="../slideLayouts/slideLayout972.xml"/><Relationship Id="rId7" Type="http://schemas.openxmlformats.org/officeDocument/2006/relationships/slideLayout" Target="../slideLayouts/slideLayout976.xml"/><Relationship Id="rId12" Type="http://schemas.openxmlformats.org/officeDocument/2006/relationships/theme" Target="../theme/theme87.xml"/><Relationship Id="rId2" Type="http://schemas.openxmlformats.org/officeDocument/2006/relationships/slideLayout" Target="../slideLayouts/slideLayout971.xml"/><Relationship Id="rId1" Type="http://schemas.openxmlformats.org/officeDocument/2006/relationships/slideLayout" Target="../slideLayouts/slideLayout970.xml"/><Relationship Id="rId6" Type="http://schemas.openxmlformats.org/officeDocument/2006/relationships/slideLayout" Target="../slideLayouts/slideLayout975.xml"/><Relationship Id="rId11" Type="http://schemas.openxmlformats.org/officeDocument/2006/relationships/slideLayout" Target="../slideLayouts/slideLayout980.xml"/><Relationship Id="rId5" Type="http://schemas.openxmlformats.org/officeDocument/2006/relationships/slideLayout" Target="../slideLayouts/slideLayout974.xml"/><Relationship Id="rId10" Type="http://schemas.openxmlformats.org/officeDocument/2006/relationships/slideLayout" Target="../slideLayouts/slideLayout979.xml"/><Relationship Id="rId4" Type="http://schemas.openxmlformats.org/officeDocument/2006/relationships/slideLayout" Target="../slideLayouts/slideLayout973.xml"/><Relationship Id="rId9" Type="http://schemas.openxmlformats.org/officeDocument/2006/relationships/slideLayout" Target="../slideLayouts/slideLayout978.xml"/></Relationships>
</file>

<file path=ppt/slideMasters/_rels/slideMaster88.xml.rels><?xml version="1.0" encoding="UTF-8" standalone="yes"?>
<Relationships xmlns="http://schemas.openxmlformats.org/package/2006/relationships"><Relationship Id="rId3" Type="http://schemas.openxmlformats.org/officeDocument/2006/relationships/theme" Target="../theme/theme88.xml"/><Relationship Id="rId2" Type="http://schemas.openxmlformats.org/officeDocument/2006/relationships/slideLayout" Target="../slideLayouts/slideLayout982.xml"/><Relationship Id="rId1" Type="http://schemas.openxmlformats.org/officeDocument/2006/relationships/slideLayout" Target="../slideLayouts/slideLayout981.xml"/><Relationship Id="rId4" Type="http://schemas.openxmlformats.org/officeDocument/2006/relationships/image" Target="../media/image7.jpeg"/></Relationships>
</file>

<file path=ppt/slideMasters/_rels/slideMaster8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89.xml"/><Relationship Id="rId1" Type="http://schemas.openxmlformats.org/officeDocument/2006/relationships/slideLayout" Target="../slideLayouts/slideLayout98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jpe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90.xml"/><Relationship Id="rId1" Type="http://schemas.openxmlformats.org/officeDocument/2006/relationships/slideLayout" Target="../slideLayouts/slideLayout984.xml"/></Relationships>
</file>

<file path=ppt/slideMasters/_rels/slideMaster9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91.xml"/><Relationship Id="rId1" Type="http://schemas.openxmlformats.org/officeDocument/2006/relationships/slideLayout" Target="../slideLayouts/slideLayout985.xml"/></Relationships>
</file>

<file path=ppt/slideMasters/_rels/slideMaster9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2.xml"/><Relationship Id="rId1" Type="http://schemas.openxmlformats.org/officeDocument/2006/relationships/slideLayout" Target="../slideLayouts/slideLayout986.xml"/></Relationships>
</file>

<file path=ppt/slideMasters/_rels/slideMaster93.xml.rels><?xml version="1.0" encoding="UTF-8" standalone="yes"?>
<Relationships xmlns="http://schemas.openxmlformats.org/package/2006/relationships"><Relationship Id="rId3" Type="http://schemas.openxmlformats.org/officeDocument/2006/relationships/theme" Target="../theme/theme93.xml"/><Relationship Id="rId2" Type="http://schemas.openxmlformats.org/officeDocument/2006/relationships/slideLayout" Target="../slideLayouts/slideLayout988.xml"/><Relationship Id="rId1" Type="http://schemas.openxmlformats.org/officeDocument/2006/relationships/slideLayout" Target="../slideLayouts/slideLayout987.xml"/><Relationship Id="rId4" Type="http://schemas.openxmlformats.org/officeDocument/2006/relationships/image" Target="../media/image1.jpeg"/></Relationships>
</file>

<file path=ppt/slideMasters/_rels/slideMaster9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991.xml"/><Relationship Id="rId7" Type="http://schemas.openxmlformats.org/officeDocument/2006/relationships/theme" Target="../theme/theme94.xml"/><Relationship Id="rId2" Type="http://schemas.openxmlformats.org/officeDocument/2006/relationships/slideLayout" Target="../slideLayouts/slideLayout990.xml"/><Relationship Id="rId1" Type="http://schemas.openxmlformats.org/officeDocument/2006/relationships/slideLayout" Target="../slideLayouts/slideLayout989.xml"/><Relationship Id="rId6" Type="http://schemas.openxmlformats.org/officeDocument/2006/relationships/slideLayout" Target="../slideLayouts/slideLayout994.xml"/><Relationship Id="rId5" Type="http://schemas.openxmlformats.org/officeDocument/2006/relationships/slideLayout" Target="../slideLayouts/slideLayout993.xml"/><Relationship Id="rId4" Type="http://schemas.openxmlformats.org/officeDocument/2006/relationships/slideLayout" Target="../slideLayouts/slideLayout992.xml"/><Relationship Id="rId9" Type="http://schemas.openxmlformats.org/officeDocument/2006/relationships/image" Target="../media/image2.jpeg"/></Relationships>
</file>

<file path=ppt/slideMasters/_rels/slideMaster95.xml.rels><?xml version="1.0" encoding="UTF-8" standalone="yes"?>
<Relationships xmlns="http://schemas.openxmlformats.org/package/2006/relationships"><Relationship Id="rId8" Type="http://schemas.openxmlformats.org/officeDocument/2006/relationships/slideLayout" Target="../slideLayouts/slideLayout1002.xml"/><Relationship Id="rId13" Type="http://schemas.openxmlformats.org/officeDocument/2006/relationships/image" Target="../media/image10.jpeg"/><Relationship Id="rId3" Type="http://schemas.openxmlformats.org/officeDocument/2006/relationships/slideLayout" Target="../slideLayouts/slideLayout997.xml"/><Relationship Id="rId7" Type="http://schemas.openxmlformats.org/officeDocument/2006/relationships/slideLayout" Target="../slideLayouts/slideLayout1001.xml"/><Relationship Id="rId12" Type="http://schemas.openxmlformats.org/officeDocument/2006/relationships/theme" Target="../theme/theme95.xml"/><Relationship Id="rId2" Type="http://schemas.openxmlformats.org/officeDocument/2006/relationships/slideLayout" Target="../slideLayouts/slideLayout996.xml"/><Relationship Id="rId1" Type="http://schemas.openxmlformats.org/officeDocument/2006/relationships/slideLayout" Target="../slideLayouts/slideLayout995.xml"/><Relationship Id="rId6" Type="http://schemas.openxmlformats.org/officeDocument/2006/relationships/slideLayout" Target="../slideLayouts/slideLayout1000.xml"/><Relationship Id="rId11" Type="http://schemas.openxmlformats.org/officeDocument/2006/relationships/slideLayout" Target="../slideLayouts/slideLayout1005.xml"/><Relationship Id="rId5" Type="http://schemas.openxmlformats.org/officeDocument/2006/relationships/slideLayout" Target="../slideLayouts/slideLayout999.xml"/><Relationship Id="rId10" Type="http://schemas.openxmlformats.org/officeDocument/2006/relationships/slideLayout" Target="../slideLayouts/slideLayout1004.xml"/><Relationship Id="rId4" Type="http://schemas.openxmlformats.org/officeDocument/2006/relationships/slideLayout" Target="../slideLayouts/slideLayout998.xml"/><Relationship Id="rId9" Type="http://schemas.openxmlformats.org/officeDocument/2006/relationships/slideLayout" Target="../slideLayouts/slideLayout1003.xml"/></Relationships>
</file>

<file path=ppt/slideMasters/_rels/slideMaster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6.xml"/><Relationship Id="rId1" Type="http://schemas.openxmlformats.org/officeDocument/2006/relationships/slideLayout" Target="../slideLayouts/slideLayout1006.xml"/></Relationships>
</file>

<file path=ppt/slideMasters/_rels/slideMaster97.xml.rels><?xml version="1.0" encoding="UTF-8" standalone="yes"?>
<Relationships xmlns="http://schemas.openxmlformats.org/package/2006/relationships"><Relationship Id="rId8" Type="http://schemas.openxmlformats.org/officeDocument/2006/relationships/slideLayout" Target="../slideLayouts/slideLayout1014.xml"/><Relationship Id="rId13" Type="http://schemas.openxmlformats.org/officeDocument/2006/relationships/image" Target="../media/image6.jpeg"/><Relationship Id="rId3" Type="http://schemas.openxmlformats.org/officeDocument/2006/relationships/slideLayout" Target="../slideLayouts/slideLayout1009.xml"/><Relationship Id="rId7" Type="http://schemas.openxmlformats.org/officeDocument/2006/relationships/slideLayout" Target="../slideLayouts/slideLayout1013.xml"/><Relationship Id="rId12" Type="http://schemas.openxmlformats.org/officeDocument/2006/relationships/theme" Target="../theme/theme97.xml"/><Relationship Id="rId2" Type="http://schemas.openxmlformats.org/officeDocument/2006/relationships/slideLayout" Target="../slideLayouts/slideLayout1008.xml"/><Relationship Id="rId1" Type="http://schemas.openxmlformats.org/officeDocument/2006/relationships/slideLayout" Target="../slideLayouts/slideLayout1007.xml"/><Relationship Id="rId6" Type="http://schemas.openxmlformats.org/officeDocument/2006/relationships/slideLayout" Target="../slideLayouts/slideLayout1012.xml"/><Relationship Id="rId11" Type="http://schemas.openxmlformats.org/officeDocument/2006/relationships/slideLayout" Target="../slideLayouts/slideLayout1017.xml"/><Relationship Id="rId5" Type="http://schemas.openxmlformats.org/officeDocument/2006/relationships/slideLayout" Target="../slideLayouts/slideLayout1011.xml"/><Relationship Id="rId10" Type="http://schemas.openxmlformats.org/officeDocument/2006/relationships/slideLayout" Target="../slideLayouts/slideLayout1016.xml"/><Relationship Id="rId4" Type="http://schemas.openxmlformats.org/officeDocument/2006/relationships/slideLayout" Target="../slideLayouts/slideLayout1010.xml"/><Relationship Id="rId9" Type="http://schemas.openxmlformats.org/officeDocument/2006/relationships/slideLayout" Target="../slideLayouts/slideLayout1015.xml"/></Relationships>
</file>

<file path=ppt/slideMasters/_rels/slideMaster98.xml.rels><?xml version="1.0" encoding="UTF-8" standalone="yes"?>
<Relationships xmlns="http://schemas.openxmlformats.org/package/2006/relationships"><Relationship Id="rId8" Type="http://schemas.openxmlformats.org/officeDocument/2006/relationships/slideLayout" Target="../slideLayouts/slideLayout1025.xml"/><Relationship Id="rId13" Type="http://schemas.openxmlformats.org/officeDocument/2006/relationships/slideLayout" Target="../slideLayouts/slideLayout1030.xml"/><Relationship Id="rId3" Type="http://schemas.openxmlformats.org/officeDocument/2006/relationships/slideLayout" Target="../slideLayouts/slideLayout1020.xml"/><Relationship Id="rId7" Type="http://schemas.openxmlformats.org/officeDocument/2006/relationships/slideLayout" Target="../slideLayouts/slideLayout1024.xml"/><Relationship Id="rId12" Type="http://schemas.openxmlformats.org/officeDocument/2006/relationships/slideLayout" Target="../slideLayouts/slideLayout1029.xml"/><Relationship Id="rId2" Type="http://schemas.openxmlformats.org/officeDocument/2006/relationships/slideLayout" Target="../slideLayouts/slideLayout1019.xml"/><Relationship Id="rId1" Type="http://schemas.openxmlformats.org/officeDocument/2006/relationships/slideLayout" Target="../slideLayouts/slideLayout1018.xml"/><Relationship Id="rId6" Type="http://schemas.openxmlformats.org/officeDocument/2006/relationships/slideLayout" Target="../slideLayouts/slideLayout1023.xml"/><Relationship Id="rId11" Type="http://schemas.openxmlformats.org/officeDocument/2006/relationships/slideLayout" Target="../slideLayouts/slideLayout1028.xml"/><Relationship Id="rId5" Type="http://schemas.openxmlformats.org/officeDocument/2006/relationships/slideLayout" Target="../slideLayouts/slideLayout1022.xml"/><Relationship Id="rId15" Type="http://schemas.openxmlformats.org/officeDocument/2006/relationships/image" Target="../media/image1.jpeg"/><Relationship Id="rId10" Type="http://schemas.openxmlformats.org/officeDocument/2006/relationships/slideLayout" Target="../slideLayouts/slideLayout1027.xml"/><Relationship Id="rId4" Type="http://schemas.openxmlformats.org/officeDocument/2006/relationships/slideLayout" Target="../slideLayouts/slideLayout1021.xml"/><Relationship Id="rId9" Type="http://schemas.openxmlformats.org/officeDocument/2006/relationships/slideLayout" Target="../slideLayouts/slideLayout1026.xml"/><Relationship Id="rId14" Type="http://schemas.openxmlformats.org/officeDocument/2006/relationships/theme" Target="../theme/theme98.xml"/></Relationships>
</file>

<file path=ppt/slideMasters/_rels/slideMaster99.xml.rels><?xml version="1.0" encoding="UTF-8" standalone="yes"?>
<Relationships xmlns="http://schemas.openxmlformats.org/package/2006/relationships"><Relationship Id="rId8" Type="http://schemas.openxmlformats.org/officeDocument/2006/relationships/slideLayout" Target="../slideLayouts/slideLayout1038.xml"/><Relationship Id="rId13" Type="http://schemas.openxmlformats.org/officeDocument/2006/relationships/image" Target="../media/image1.jpeg"/><Relationship Id="rId3" Type="http://schemas.openxmlformats.org/officeDocument/2006/relationships/slideLayout" Target="../slideLayouts/slideLayout1033.xml"/><Relationship Id="rId7" Type="http://schemas.openxmlformats.org/officeDocument/2006/relationships/slideLayout" Target="../slideLayouts/slideLayout1037.xml"/><Relationship Id="rId12" Type="http://schemas.openxmlformats.org/officeDocument/2006/relationships/theme" Target="../theme/theme99.xml"/><Relationship Id="rId2" Type="http://schemas.openxmlformats.org/officeDocument/2006/relationships/slideLayout" Target="../slideLayouts/slideLayout1032.xml"/><Relationship Id="rId1" Type="http://schemas.openxmlformats.org/officeDocument/2006/relationships/slideLayout" Target="../slideLayouts/slideLayout1031.xml"/><Relationship Id="rId6" Type="http://schemas.openxmlformats.org/officeDocument/2006/relationships/slideLayout" Target="../slideLayouts/slideLayout1036.xml"/><Relationship Id="rId11" Type="http://schemas.openxmlformats.org/officeDocument/2006/relationships/slideLayout" Target="../slideLayouts/slideLayout1041.xml"/><Relationship Id="rId5" Type="http://schemas.openxmlformats.org/officeDocument/2006/relationships/slideLayout" Target="../slideLayouts/slideLayout1035.xml"/><Relationship Id="rId10" Type="http://schemas.openxmlformats.org/officeDocument/2006/relationships/slideLayout" Target="../slideLayouts/slideLayout1040.xml"/><Relationship Id="rId4" Type="http://schemas.openxmlformats.org/officeDocument/2006/relationships/slideLayout" Target="../slideLayouts/slideLayout1034.xml"/><Relationship Id="rId9" Type="http://schemas.openxmlformats.org/officeDocument/2006/relationships/slideLayout" Target="../slideLayouts/slideLayout10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4" name="Picture 2" descr="C:\Users\lance.wu\Downloads\IoT.SENSE-LOGO.jpg"/>
          <p:cNvPicPr>
            <a:picLocks noChangeAspect="1" noChangeArrowheads="1"/>
          </p:cNvPicPr>
          <p:nvPr userDrawn="1"/>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75190"/>
      </p:ext>
    </p:extLst>
  </p:cSld>
  <p:clrMap bg1="dk2" tx1="lt1" bg2="dk1"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cSld>
  <p:clrMap bg1="dk2" tx1="lt1" bg2="dk1" tx2="lt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4" name="投影片編號版面配置區 3"/>
          <p:cNvSpPr>
            <a:spLocks noGrp="1"/>
          </p:cNvSpPr>
          <p:nvPr>
            <p:ph type="sldNum" sz="quarter" idx="4"/>
          </p:nvPr>
        </p:nvSpPr>
        <p:spPr>
          <a:xfrm>
            <a:off x="2411413" y="6400800"/>
            <a:ext cx="584200" cy="365125"/>
          </a:xfrm>
          <a:prstGeom prst="rect">
            <a:avLst/>
          </a:prstGeom>
        </p:spPr>
        <p:txBody>
          <a:bodyPr vert="horz" lIns="91440" tIns="45720" rIns="91440" bIns="45720" rtlCol="0" anchor="ctr"/>
          <a:lstStyle>
            <a:lvl1pPr algn="ctr">
              <a:defRPr sz="1400" b="1">
                <a:solidFill>
                  <a:schemeClr val="bg2"/>
                </a:solidFill>
                <a:ea typeface="新細明體" charset="-120"/>
              </a:defRPr>
            </a:lvl1pPr>
          </a:lstStyle>
          <a:p>
            <a:pPr>
              <a:defRPr/>
            </a:pPr>
            <a:fld id="{17DBCF18-A03B-48F9-8114-457248E4E152}" type="slidenum">
              <a:rPr lang="zh-TW" altLang="en-US">
                <a:solidFill>
                  <a:srgbClr val="000000"/>
                </a:solidFill>
                <a:latin typeface="Garamond" pitchFamily="18" charset="0"/>
              </a:rPr>
              <a:pPr>
                <a:defRPr/>
              </a:pPr>
              <a:t>‹#›</a:t>
            </a:fld>
            <a:endParaRPr lang="zh-TW" altLang="en-US">
              <a:solidFill>
                <a:srgbClr val="000000"/>
              </a:solidFill>
              <a:latin typeface="Garamond" pitchFamily="18" charset="0"/>
            </a:endParaRPr>
          </a:p>
        </p:txBody>
      </p:sp>
      <p:pic>
        <p:nvPicPr>
          <p:cNvPr id="1029" name="Picture 2" descr="D:\temp\研華\ICOM\ICOM-PD photo\LOGO\webacces\WA+NMS\WA+NMSoutline.jpg"/>
          <p:cNvPicPr>
            <a:picLocks noChangeAspect="1" noChangeArrowheads="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350" y="6480175"/>
            <a:ext cx="205898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473177"/>
      </p:ext>
    </p:extLst>
  </p:cSld>
  <p:clrMap bg1="dk2" tx1="lt1" bg2="dk1" tx2="lt2" accent1="accent1" accent2="accent2" accent3="accent3" accent4="accent4" accent5="accent5" accent6="accent6" hlink="hlink" folHlink="folHlink"/>
  <p:sldLayoutIdLst>
    <p:sldLayoutId id="2147485005" r:id="rId1"/>
    <p:sldLayoutId id="2147485006" r:id="rId2"/>
    <p:sldLayoutId id="2147485007" r:id="rId3"/>
    <p:sldLayoutId id="2147485008" r:id="rId4"/>
    <p:sldLayoutId id="2147485009" r:id="rId5"/>
    <p:sldLayoutId id="2147485010" r:id="rId6"/>
    <p:sldLayoutId id="2147485011" r:id="rId7"/>
    <p:sldLayoutId id="2147485012" r:id="rId8"/>
    <p:sldLayoutId id="2147485013" r:id="rId9"/>
    <p:sldLayoutId id="2147485014" r:id="rId10"/>
    <p:sldLayoutId id="2147485015" r:id="rId11"/>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1028" name="圖片 4" descr="2011Intelligent-Services.jpg"/>
          <p:cNvPicPr>
            <a:picLocks noChangeAspect="1"/>
          </p:cNvPicPr>
          <p:nvPr userDrawn="1"/>
        </p:nvPicPr>
        <p:blipFill>
          <a:blip r:embed="rId15" cstate="print"/>
          <a:srcRect/>
          <a:stretch>
            <a:fillRect/>
          </a:stretch>
        </p:blipFill>
        <p:spPr bwMode="auto">
          <a:xfrm>
            <a:off x="0" y="6302375"/>
            <a:ext cx="9144000" cy="555625"/>
          </a:xfrm>
          <a:prstGeom prst="rect">
            <a:avLst/>
          </a:prstGeom>
          <a:noFill/>
          <a:ln w="9525">
            <a:noFill/>
            <a:miter lim="800000"/>
            <a:headEnd/>
            <a:tailEnd/>
          </a:ln>
        </p:spPr>
      </p:pic>
    </p:spTree>
    <p:extLst>
      <p:ext uri="{BB962C8B-B14F-4D97-AF65-F5344CB8AC3E}">
        <p14:creationId xmlns:p14="http://schemas.microsoft.com/office/powerpoint/2010/main" val="1978549934"/>
      </p:ext>
    </p:extLst>
  </p:cSld>
  <p:clrMap bg1="dk2" tx1="lt1" bg2="dk1" tx2="lt2" accent1="accent1" accent2="accent2" accent3="accent3" accent4="accent4" accent5="accent5" accent6="accent6" hlink="hlink" folHlink="folHlink"/>
  <p:sldLayoutIdLst>
    <p:sldLayoutId id="2147485017" r:id="rId1"/>
    <p:sldLayoutId id="2147485018" r:id="rId2"/>
    <p:sldLayoutId id="2147485019" r:id="rId3"/>
    <p:sldLayoutId id="2147485020" r:id="rId4"/>
    <p:sldLayoutId id="2147485021" r:id="rId5"/>
    <p:sldLayoutId id="2147485022" r:id="rId6"/>
    <p:sldLayoutId id="2147485023" r:id="rId7"/>
    <p:sldLayoutId id="2147485024" r:id="rId8"/>
    <p:sldLayoutId id="2147485025" r:id="rId9"/>
    <p:sldLayoutId id="2147485026" r:id="rId10"/>
    <p:sldLayoutId id="2147485027" r:id="rId11"/>
    <p:sldLayoutId id="2147485028" r:id="rId12"/>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3075"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4" name="投影片編號版面配置區 3"/>
          <p:cNvSpPr>
            <a:spLocks noGrp="1"/>
          </p:cNvSpPr>
          <p:nvPr>
            <p:ph type="sldNum" sz="quarter" idx="4"/>
          </p:nvPr>
        </p:nvSpPr>
        <p:spPr>
          <a:xfrm>
            <a:off x="0" y="6492875"/>
            <a:ext cx="467544" cy="365125"/>
          </a:xfrm>
          <a:prstGeom prst="rect">
            <a:avLst/>
          </a:prstGeom>
        </p:spPr>
        <p:txBody>
          <a:bodyPr vert="horz" lIns="91440" tIns="45720" rIns="91440" bIns="45720" rtlCol="0" anchor="ctr"/>
          <a:lstStyle>
            <a:lvl1pPr algn="r">
              <a:defRPr sz="1200">
                <a:solidFill>
                  <a:schemeClr val="bg2">
                    <a:lumMod val="95000"/>
                    <a:lumOff val="5000"/>
                  </a:schemeClr>
                </a:solidFill>
              </a:defRPr>
            </a:lvl1pPr>
          </a:lstStyle>
          <a:p>
            <a:pPr fontAlgn="auto">
              <a:spcBef>
                <a:spcPts val="0"/>
              </a:spcBef>
              <a:spcAft>
                <a:spcPts val="0"/>
              </a:spcAft>
            </a:pPr>
            <a:fld id="{D19C66C9-B03A-4E1E-A12A-F489F623641A}" type="slidenum">
              <a:rPr kumimoji="0" lang="zh-TW" altLang="en-US" smtClean="0">
                <a:solidFill>
                  <a:prstClr val="black">
                    <a:lumMod val="95000"/>
                    <a:lumOff val="5000"/>
                  </a:prstClr>
                </a:solidFill>
                <a:latin typeface="Arial"/>
                <a:ea typeface="新細明體"/>
              </a:rPr>
              <a:pPr fontAlgn="auto">
                <a:spcBef>
                  <a:spcPts val="0"/>
                </a:spcBef>
                <a:spcAft>
                  <a:spcPts val="0"/>
                </a:spcAft>
              </a:pPr>
              <a:t>‹#›</a:t>
            </a:fld>
            <a:endParaRPr kumimoji="0" lang="zh-TW" altLang="en-US" dirty="0">
              <a:solidFill>
                <a:prstClr val="black">
                  <a:lumMod val="95000"/>
                  <a:lumOff val="5000"/>
                </a:prstClr>
              </a:solidFill>
              <a:latin typeface="Arial"/>
              <a:ea typeface="新細明體"/>
            </a:endParaRPr>
          </a:p>
        </p:txBody>
      </p:sp>
    </p:spTree>
    <p:extLst>
      <p:ext uri="{BB962C8B-B14F-4D97-AF65-F5344CB8AC3E}">
        <p14:creationId xmlns:p14="http://schemas.microsoft.com/office/powerpoint/2010/main" val="1936195143"/>
      </p:ext>
    </p:extLst>
  </p:cSld>
  <p:clrMap bg1="dk2" tx1="lt1" bg2="dk1" tx2="lt2" accent1="accent1" accent2="accent2" accent3="accent3" accent4="accent4" accent5="accent5" accent6="accent6" hlink="hlink" folHlink="folHlink"/>
  <p:sldLayoutIdLst>
    <p:sldLayoutId id="2147485030" r:id="rId1"/>
    <p:sldLayoutId id="2147485031" r:id="rId2"/>
    <p:sldLayoutId id="2147485032" r:id="rId3"/>
    <p:sldLayoutId id="2147485033" r:id="rId4"/>
    <p:sldLayoutId id="2147485034" r:id="rId5"/>
    <p:sldLayoutId id="2147485035" r:id="rId6"/>
    <p:sldLayoutId id="2147485036" r:id="rId7"/>
    <p:sldLayoutId id="2147485037" r:id="rId8"/>
    <p:sldLayoutId id="2147485038" r:id="rId9"/>
    <p:sldLayoutId id="2147485039" r:id="rId10"/>
    <p:sldLayoutId id="2147485040" r:id="rId11"/>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screen">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45410"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Title</a:t>
            </a:r>
          </a:p>
        </p:txBody>
      </p:sp>
      <p:sp>
        <p:nvSpPr>
          <p:cNvPr id="145411"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endParaRPr lang="en-US" altLang="zh-TW"/>
          </a:p>
        </p:txBody>
      </p:sp>
    </p:spTree>
    <p:extLst>
      <p:ext uri="{BB962C8B-B14F-4D97-AF65-F5344CB8AC3E}">
        <p14:creationId xmlns:p14="http://schemas.microsoft.com/office/powerpoint/2010/main" val="3713484661"/>
      </p:ext>
    </p:extLst>
  </p:cSld>
  <p:clrMap bg1="dk2" tx1="lt1" bg2="dk1" tx2="lt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Lst>
  <p:transition advClick="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cstate="print"/>
          <a:srcRect/>
          <a:stretch>
            <a:fillRect/>
          </a:stretch>
        </a:blipFill>
        <a:effectLst/>
      </p:bgPr>
    </p:bg>
    <p:spTree>
      <p:nvGrpSpPr>
        <p:cNvPr id="1" name=""/>
        <p:cNvGrpSpPr/>
        <p:nvPr/>
      </p:nvGrpSpPr>
      <p:grpSpPr>
        <a:xfrm>
          <a:off x="0" y="0"/>
          <a:ext cx="0" cy="0"/>
          <a:chOff x="0" y="0"/>
          <a:chExt cx="0" cy="0"/>
        </a:xfrm>
      </p:grpSpPr>
      <p:sp>
        <p:nvSpPr>
          <p:cNvPr id="201730"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201731"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928648440"/>
      </p:ext>
    </p:extLst>
  </p:cSld>
  <p:clrMap bg1="dk2" tx1="lt1" bg2="dk1" tx2="lt2" accent1="accent1" accent2="accent2" accent3="accent3" accent4="accent4" accent5="accent5" accent6="accent6" hlink="hlink" folHlink="folHlink"/>
  <p:sldLayoutIdLst>
    <p:sldLayoutId id="2147485054" r:id="rId1"/>
    <p:sldLayoutId id="2147485055" r:id="rId2"/>
    <p:sldLayoutId id="2147485056" r:id="rId3"/>
    <p:sldLayoutId id="2147485057" r:id="rId4"/>
    <p:sldLayoutId id="2147485058" r:id="rId5"/>
    <p:sldLayoutId id="2147485059" r:id="rId6"/>
    <p:sldLayoutId id="2147485060" r:id="rId7"/>
    <p:sldLayoutId id="2147485061" r:id="rId8"/>
    <p:sldLayoutId id="2147485062" r:id="rId9"/>
    <p:sldLayoutId id="2147485063" r:id="rId10"/>
    <p:sldLayoutId id="2147485064" r:id="rId11"/>
    <p:sldLayoutId id="2147485065" r:id="rId12"/>
    <p:sldLayoutId id="2147485066" r:id="rId13"/>
    <p:sldLayoutId id="2147485067" r:id="rId14"/>
    <p:sldLayoutId id="2147485068" r:id="rId15"/>
    <p:sldLayoutId id="2147485069" r:id="rId16"/>
    <p:sldLayoutId id="2147485070" r:id="rId17"/>
    <p:sldLayoutId id="2147485071" r:id="rId18"/>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1pPr>
      <a:lvl2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2pPr>
      <a:lvl3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3pPr>
      <a:lvl4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4pPr>
      <a:lvl5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5pPr>
      <a:lvl6pPr marL="4572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Tahoma" pitchFamily="34" charset="0"/>
          <a:ea typeface="微軟正黑體" pitchFamily="34" charset="-120"/>
          <a:cs typeface="Tahoma" pitchFamily="34" charset="0"/>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Tahoma" pitchFamily="34" charset="0"/>
          <a:ea typeface="微軟正黑體" pitchFamily="34" charset="-120"/>
          <a:cs typeface="Tahoma" pitchFamily="34" charset="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Tahoma" pitchFamily="34" charset="0"/>
          <a:ea typeface="微軟正黑體" pitchFamily="34" charset="-120"/>
          <a:cs typeface="Tahoma" pitchFamily="34" charset="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Tahoma" pitchFamily="34" charset="0"/>
          <a:ea typeface="微軟正黑體" pitchFamily="34" charset="-120"/>
          <a:cs typeface="Tahoma" pitchFamily="34" charset="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Tahoma" pitchFamily="34" charset="0"/>
          <a:ea typeface="微軟正黑體" pitchFamily="34" charset="-120"/>
          <a:cs typeface="Tahoma" pitchFamily="34" charset="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079" y="331713"/>
            <a:ext cx="8277451" cy="695164"/>
          </a:xfrm>
          <a:prstGeom prst="rect">
            <a:avLst/>
          </a:prstGeom>
          <a:noFill/>
          <a:ln w="9525">
            <a:noFill/>
            <a:miter lim="800000"/>
            <a:headEnd/>
            <a:tailEnd/>
          </a:ln>
          <a:effectLst>
            <a:outerShdw dist="28398" dir="1593903" algn="ctr" rotWithShape="0">
              <a:srgbClr val="DDDDDD"/>
            </a:outerShdw>
          </a:effectLst>
        </p:spPr>
        <p:txBody>
          <a:bodyPr vert="horz" wrap="square" lIns="102379" tIns="51189" rIns="102379" bIns="51189"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081" y="1193524"/>
            <a:ext cx="8229838" cy="4932808"/>
          </a:xfrm>
          <a:prstGeom prst="rect">
            <a:avLst/>
          </a:prstGeom>
          <a:noFill/>
          <a:ln w="9525">
            <a:noFill/>
            <a:miter lim="800000"/>
            <a:headEnd/>
            <a:tailEnd/>
          </a:ln>
        </p:spPr>
        <p:txBody>
          <a:bodyPr vert="horz" wrap="square" lIns="102379" tIns="51189" rIns="102379" bIns="51189"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562395935"/>
      </p:ext>
    </p:extLst>
  </p:cSld>
  <p:clrMap bg1="dk2" tx1="lt1" bg2="dk1" tx2="lt2" accent1="accent1" accent2="accent2" accent3="accent3" accent4="accent4" accent5="accent5" accent6="accent6" hlink="hlink" folHlink="folHlink"/>
  <p:sldLayoutIdLst>
    <p:sldLayoutId id="2147485090" r:id="rId1"/>
    <p:sldLayoutId id="2147485091" r:id="rId2"/>
    <p:sldLayoutId id="2147485092" r:id="rId3"/>
    <p:sldLayoutId id="2147485093" r:id="rId4"/>
    <p:sldLayoutId id="2147485094" r:id="rId5"/>
    <p:sldLayoutId id="2147485095" r:id="rId6"/>
    <p:sldLayoutId id="2147485096" r:id="rId7"/>
    <p:sldLayoutId id="2147485097" r:id="rId8"/>
    <p:sldLayoutId id="2147485098" r:id="rId9"/>
    <p:sldLayoutId id="2147485099" r:id="rId10"/>
    <p:sldLayoutId id="2147485100"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6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6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6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6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600" b="1">
          <a:solidFill>
            <a:schemeClr val="tx2"/>
          </a:solidFill>
          <a:latin typeface="Arial" charset="0"/>
          <a:ea typeface="新細明體" pitchFamily="18" charset="-120"/>
        </a:defRPr>
      </a:lvl5pPr>
      <a:lvl6pPr marL="511897" algn="l" rtl="0" fontAlgn="ctr">
        <a:lnSpc>
          <a:spcPct val="85000"/>
        </a:lnSpc>
        <a:spcBef>
          <a:spcPct val="0"/>
        </a:spcBef>
        <a:spcAft>
          <a:spcPct val="0"/>
        </a:spcAft>
        <a:defRPr kumimoji="1" sz="3600" b="1">
          <a:solidFill>
            <a:schemeClr val="tx2"/>
          </a:solidFill>
          <a:latin typeface="Arial" charset="0"/>
          <a:ea typeface="新細明體" pitchFamily="18" charset="-120"/>
        </a:defRPr>
      </a:lvl6pPr>
      <a:lvl7pPr marL="1023794" algn="l" rtl="0" fontAlgn="ctr">
        <a:lnSpc>
          <a:spcPct val="85000"/>
        </a:lnSpc>
        <a:spcBef>
          <a:spcPct val="0"/>
        </a:spcBef>
        <a:spcAft>
          <a:spcPct val="0"/>
        </a:spcAft>
        <a:defRPr kumimoji="1" sz="3600" b="1">
          <a:solidFill>
            <a:schemeClr val="tx2"/>
          </a:solidFill>
          <a:latin typeface="Arial" charset="0"/>
          <a:ea typeface="新細明體" pitchFamily="18" charset="-120"/>
        </a:defRPr>
      </a:lvl7pPr>
      <a:lvl8pPr marL="1535691" algn="l" rtl="0" fontAlgn="ctr">
        <a:lnSpc>
          <a:spcPct val="85000"/>
        </a:lnSpc>
        <a:spcBef>
          <a:spcPct val="0"/>
        </a:spcBef>
        <a:spcAft>
          <a:spcPct val="0"/>
        </a:spcAft>
        <a:defRPr kumimoji="1" sz="3600" b="1">
          <a:solidFill>
            <a:schemeClr val="tx2"/>
          </a:solidFill>
          <a:latin typeface="Arial" charset="0"/>
          <a:ea typeface="新細明體" pitchFamily="18" charset="-120"/>
        </a:defRPr>
      </a:lvl8pPr>
      <a:lvl9pPr marL="2047587" algn="l" rtl="0" fontAlgn="ctr">
        <a:lnSpc>
          <a:spcPct val="85000"/>
        </a:lnSpc>
        <a:spcBef>
          <a:spcPct val="0"/>
        </a:spcBef>
        <a:spcAft>
          <a:spcPct val="0"/>
        </a:spcAft>
        <a:defRPr kumimoji="1" sz="3600" b="1">
          <a:solidFill>
            <a:schemeClr val="tx2"/>
          </a:solidFill>
          <a:latin typeface="Arial" charset="0"/>
          <a:ea typeface="新細明體" pitchFamily="18" charset="-120"/>
        </a:defRPr>
      </a:lvl9pPr>
    </p:titleStyle>
    <p:bodyStyle>
      <a:lvl1pPr marL="383846" indent="-383846" algn="l" rtl="0" eaLnBrk="0" fontAlgn="base" hangingPunct="0">
        <a:spcBef>
          <a:spcPct val="20000"/>
        </a:spcBef>
        <a:spcAft>
          <a:spcPct val="0"/>
        </a:spcAft>
        <a:buClr>
          <a:srgbClr val="000099"/>
        </a:buClr>
        <a:buSzPct val="80000"/>
        <a:buFont typeface="Wingdings" pitchFamily="2" charset="2"/>
        <a:buChar char="§"/>
        <a:defRPr kumimoji="1" sz="2700" b="1">
          <a:solidFill>
            <a:schemeClr val="bg2"/>
          </a:solidFill>
          <a:latin typeface="+mn-lt"/>
          <a:ea typeface="+mn-ea"/>
          <a:cs typeface="+mn-cs"/>
        </a:defRPr>
      </a:lvl1pPr>
      <a:lvl2pPr marL="831667" indent="-319872" algn="l" rtl="0" eaLnBrk="0" fontAlgn="base" hangingPunct="0">
        <a:spcBef>
          <a:spcPct val="20000"/>
        </a:spcBef>
        <a:spcAft>
          <a:spcPct val="0"/>
        </a:spcAft>
        <a:buClr>
          <a:srgbClr val="000099"/>
        </a:buClr>
        <a:buSzPct val="70000"/>
        <a:buFont typeface="Times New Roman" pitchFamily="18" charset="0"/>
        <a:buChar char="–"/>
        <a:defRPr kumimoji="1" sz="2300" b="1">
          <a:solidFill>
            <a:schemeClr val="bg2"/>
          </a:solidFill>
          <a:latin typeface="+mn-lt"/>
          <a:ea typeface="+mn-ea"/>
        </a:defRPr>
      </a:lvl2pPr>
      <a:lvl3pPr marL="1279486" indent="-255898"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791281" indent="-255898" algn="l" rtl="0" eaLnBrk="0" fontAlgn="base" hangingPunct="0">
        <a:spcBef>
          <a:spcPct val="20000"/>
        </a:spcBef>
        <a:spcAft>
          <a:spcPct val="0"/>
        </a:spcAft>
        <a:buClr>
          <a:srgbClr val="000099"/>
        </a:buClr>
        <a:buSzPct val="70000"/>
        <a:buFont typeface="Times New Roman" pitchFamily="18" charset="0"/>
        <a:buChar char="–"/>
        <a:defRPr kumimoji="1" sz="1300" b="1">
          <a:solidFill>
            <a:schemeClr val="bg2"/>
          </a:solidFill>
          <a:latin typeface="+mn-lt"/>
          <a:ea typeface="+mn-ea"/>
        </a:defRPr>
      </a:lvl4pPr>
      <a:lvl5pPr marL="2303075" indent="-255898" algn="l" rtl="0" eaLnBrk="0" fontAlgn="base" hangingPunct="0">
        <a:spcBef>
          <a:spcPct val="20000"/>
        </a:spcBef>
        <a:spcAft>
          <a:spcPct val="0"/>
        </a:spcAft>
        <a:buClr>
          <a:srgbClr val="000099"/>
        </a:buClr>
        <a:buSzPct val="70000"/>
        <a:buFont typeface="Wingdings" pitchFamily="2" charset="2"/>
        <a:defRPr kumimoji="1" sz="1300" b="1">
          <a:solidFill>
            <a:schemeClr val="bg2"/>
          </a:solidFill>
          <a:latin typeface="+mn-lt"/>
          <a:ea typeface="+mn-ea"/>
        </a:defRPr>
      </a:lvl5pPr>
      <a:lvl6pPr marL="2815433" indent="-255949" algn="l" rtl="0" fontAlgn="base">
        <a:spcBef>
          <a:spcPct val="20000"/>
        </a:spcBef>
        <a:spcAft>
          <a:spcPct val="0"/>
        </a:spcAft>
        <a:buClr>
          <a:srgbClr val="000099"/>
        </a:buClr>
        <a:buSzPct val="70000"/>
        <a:buFont typeface="Wingdings" pitchFamily="2" charset="2"/>
        <a:defRPr kumimoji="1" sz="1300" b="1">
          <a:solidFill>
            <a:schemeClr val="bg2"/>
          </a:solidFill>
          <a:latin typeface="+mn-lt"/>
          <a:ea typeface="+mn-ea"/>
        </a:defRPr>
      </a:lvl6pPr>
      <a:lvl7pPr marL="3327329" indent="-255949" algn="l" rtl="0" fontAlgn="base">
        <a:spcBef>
          <a:spcPct val="20000"/>
        </a:spcBef>
        <a:spcAft>
          <a:spcPct val="0"/>
        </a:spcAft>
        <a:buClr>
          <a:srgbClr val="000099"/>
        </a:buClr>
        <a:buSzPct val="70000"/>
        <a:buFont typeface="Wingdings" pitchFamily="2" charset="2"/>
        <a:defRPr kumimoji="1" sz="1300" b="1">
          <a:solidFill>
            <a:schemeClr val="bg2"/>
          </a:solidFill>
          <a:latin typeface="+mn-lt"/>
          <a:ea typeface="+mn-ea"/>
        </a:defRPr>
      </a:lvl7pPr>
      <a:lvl8pPr marL="3839226" indent="-255949" algn="l" rtl="0" fontAlgn="base">
        <a:spcBef>
          <a:spcPct val="20000"/>
        </a:spcBef>
        <a:spcAft>
          <a:spcPct val="0"/>
        </a:spcAft>
        <a:buClr>
          <a:srgbClr val="000099"/>
        </a:buClr>
        <a:buSzPct val="70000"/>
        <a:buFont typeface="Wingdings" pitchFamily="2" charset="2"/>
        <a:defRPr kumimoji="1" sz="1300" b="1">
          <a:solidFill>
            <a:schemeClr val="bg2"/>
          </a:solidFill>
          <a:latin typeface="+mn-lt"/>
          <a:ea typeface="+mn-ea"/>
        </a:defRPr>
      </a:lvl8pPr>
      <a:lvl9pPr marL="4351123" indent="-255949" algn="l" rtl="0" fontAlgn="base">
        <a:spcBef>
          <a:spcPct val="20000"/>
        </a:spcBef>
        <a:spcAft>
          <a:spcPct val="0"/>
        </a:spcAft>
        <a:buClr>
          <a:srgbClr val="000099"/>
        </a:buClr>
        <a:buSzPct val="70000"/>
        <a:buFont typeface="Wingdings" pitchFamily="2" charset="2"/>
        <a:defRPr kumimoji="1" sz="1300" b="1">
          <a:solidFill>
            <a:schemeClr val="bg2"/>
          </a:solidFill>
          <a:latin typeface="+mn-lt"/>
          <a:ea typeface="+mn-ea"/>
        </a:defRPr>
      </a:lvl9pPr>
    </p:bodyStyle>
    <p:otherStyle>
      <a:defPPr>
        <a:defRPr lang="zh-TW"/>
      </a:defPPr>
      <a:lvl1pPr marL="0" algn="l" defTabSz="1023794" rtl="0" eaLnBrk="1" latinLnBrk="0" hangingPunct="1">
        <a:defRPr sz="2000" kern="1200">
          <a:solidFill>
            <a:schemeClr val="tx1"/>
          </a:solidFill>
          <a:latin typeface="+mn-lt"/>
          <a:ea typeface="+mn-ea"/>
          <a:cs typeface="+mn-cs"/>
        </a:defRPr>
      </a:lvl1pPr>
      <a:lvl2pPr marL="511897" algn="l" defTabSz="1023794" rtl="0" eaLnBrk="1" latinLnBrk="0" hangingPunct="1">
        <a:defRPr sz="2000" kern="1200">
          <a:solidFill>
            <a:schemeClr val="tx1"/>
          </a:solidFill>
          <a:latin typeface="+mn-lt"/>
          <a:ea typeface="+mn-ea"/>
          <a:cs typeface="+mn-cs"/>
        </a:defRPr>
      </a:lvl2pPr>
      <a:lvl3pPr marL="1023794" algn="l" defTabSz="1023794" rtl="0" eaLnBrk="1" latinLnBrk="0" hangingPunct="1">
        <a:defRPr sz="2000" kern="1200">
          <a:solidFill>
            <a:schemeClr val="tx1"/>
          </a:solidFill>
          <a:latin typeface="+mn-lt"/>
          <a:ea typeface="+mn-ea"/>
          <a:cs typeface="+mn-cs"/>
        </a:defRPr>
      </a:lvl3pPr>
      <a:lvl4pPr marL="1535691" algn="l" defTabSz="1023794" rtl="0" eaLnBrk="1" latinLnBrk="0" hangingPunct="1">
        <a:defRPr sz="2000" kern="1200">
          <a:solidFill>
            <a:schemeClr val="tx1"/>
          </a:solidFill>
          <a:latin typeface="+mn-lt"/>
          <a:ea typeface="+mn-ea"/>
          <a:cs typeface="+mn-cs"/>
        </a:defRPr>
      </a:lvl4pPr>
      <a:lvl5pPr marL="2047587" algn="l" defTabSz="1023794" rtl="0" eaLnBrk="1" latinLnBrk="0" hangingPunct="1">
        <a:defRPr sz="2000" kern="1200">
          <a:solidFill>
            <a:schemeClr val="tx1"/>
          </a:solidFill>
          <a:latin typeface="+mn-lt"/>
          <a:ea typeface="+mn-ea"/>
          <a:cs typeface="+mn-cs"/>
        </a:defRPr>
      </a:lvl5pPr>
      <a:lvl6pPr marL="2559485" algn="l" defTabSz="1023794" rtl="0" eaLnBrk="1" latinLnBrk="0" hangingPunct="1">
        <a:defRPr sz="2000" kern="1200">
          <a:solidFill>
            <a:schemeClr val="tx1"/>
          </a:solidFill>
          <a:latin typeface="+mn-lt"/>
          <a:ea typeface="+mn-ea"/>
          <a:cs typeface="+mn-cs"/>
        </a:defRPr>
      </a:lvl6pPr>
      <a:lvl7pPr marL="3071382" algn="l" defTabSz="1023794" rtl="0" eaLnBrk="1" latinLnBrk="0" hangingPunct="1">
        <a:defRPr sz="2000" kern="1200">
          <a:solidFill>
            <a:schemeClr val="tx1"/>
          </a:solidFill>
          <a:latin typeface="+mn-lt"/>
          <a:ea typeface="+mn-ea"/>
          <a:cs typeface="+mn-cs"/>
        </a:defRPr>
      </a:lvl7pPr>
      <a:lvl8pPr marL="3583278" algn="l" defTabSz="1023794" rtl="0" eaLnBrk="1" latinLnBrk="0" hangingPunct="1">
        <a:defRPr sz="2000" kern="1200">
          <a:solidFill>
            <a:schemeClr val="tx1"/>
          </a:solidFill>
          <a:latin typeface="+mn-lt"/>
          <a:ea typeface="+mn-ea"/>
          <a:cs typeface="+mn-cs"/>
        </a:defRPr>
      </a:lvl8pPr>
      <a:lvl9pPr marL="4095175" algn="l" defTabSz="1023794" rtl="0" eaLnBrk="1" latinLnBrk="0" hangingPunct="1">
        <a:defRPr sz="20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idx="4294967295"/>
          </p:nvPr>
        </p:nvSpPr>
        <p:spPr bwMode="auto">
          <a:xfrm>
            <a:off x="482600" y="333375"/>
            <a:ext cx="82772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Arial" pitchFamily="34" charset="0"/>
              </a:rPr>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sym typeface="Arial" pitchFamily="34" charset="0"/>
              </a:rPr>
              <a:t>按一下以編輯母片</a:t>
            </a:r>
          </a:p>
          <a:p>
            <a:pPr lvl="1"/>
            <a:r>
              <a:rPr lang="zh-CN">
                <a:sym typeface="Arial" pitchFamily="34" charset="0"/>
              </a:rPr>
              <a:t>第二層</a:t>
            </a:r>
          </a:p>
          <a:p>
            <a:pPr lvl="2"/>
            <a:r>
              <a:rPr lang="zh-CN">
                <a:sym typeface="Arial" pitchFamily="34" charset="0"/>
              </a:rPr>
              <a:t>第三層</a:t>
            </a:r>
          </a:p>
          <a:p>
            <a:pPr lvl="3"/>
            <a:r>
              <a:rPr lang="zh-CN">
                <a:sym typeface="Arial" pitchFamily="34" charset="0"/>
              </a:rPr>
              <a:t>第四層</a:t>
            </a:r>
          </a:p>
          <a:p>
            <a:pPr lvl="4"/>
            <a:endParaRPr lang="zh-CN" altLang="zh-CN">
              <a:sym typeface="Arial" pitchFamily="34" charset="0"/>
            </a:endParaRPr>
          </a:p>
        </p:txBody>
      </p:sp>
      <p:sp>
        <p:nvSpPr>
          <p:cNvPr id="5124" name="Rectangle 4"/>
          <p:cNvSpPr>
            <a:spLocks noGrp="1" noChangeArrowheads="1"/>
          </p:cNvSpPr>
          <p:nvPr>
            <p:ph type="sldNum" sz="quarter" idx="4"/>
          </p:nvPr>
        </p:nvSpPr>
        <p:spPr bwMode="auto">
          <a:xfrm>
            <a:off x="4956175" y="64103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600" b="1">
                <a:solidFill>
                  <a:schemeClr val="tx2"/>
                </a:solidFill>
                <a:latin typeface="Times New Roman" pitchFamily="18" charset="0"/>
                <a:ea typeface="+mn-ea"/>
                <a:sym typeface="Times New Roman" pitchFamily="18" charset="0"/>
              </a:defRPr>
            </a:lvl1pPr>
          </a:lstStyle>
          <a:p>
            <a:pPr algn="r" eaLnBrk="0" hangingPunct="0">
              <a:buFont typeface="Arial" pitchFamily="34" charset="0"/>
              <a:buNone/>
            </a:pPr>
            <a:fld id="{A96A8007-2EF2-4262-B267-47E78B5476A0}" type="slidenum">
              <a:rPr kumimoji="0" lang="zh-CN" altLang="en-US">
                <a:solidFill>
                  <a:srgbClr val="000099"/>
                </a:solidFill>
              </a:rPr>
              <a:pPr algn="r" eaLnBrk="0" hangingPunct="0">
                <a:buFont typeface="Arial" pitchFamily="34" charset="0"/>
                <a:buNone/>
              </a:pPr>
              <a:t>‹#›</a:t>
            </a:fld>
            <a:endParaRPr kumimoji="0" lang="en-US" sz="1800" b="0" dirty="0">
              <a:solidFill>
                <a:srgbClr val="FFFFFF"/>
              </a:solidFill>
              <a:latin typeface="Garamond" pitchFamily="18" charset="0"/>
            </a:endParaRPr>
          </a:p>
        </p:txBody>
      </p:sp>
    </p:spTree>
    <p:extLst>
      <p:ext uri="{BB962C8B-B14F-4D97-AF65-F5344CB8AC3E}">
        <p14:creationId xmlns:p14="http://schemas.microsoft.com/office/powerpoint/2010/main" val="1251090987"/>
      </p:ext>
    </p:extLst>
  </p:cSld>
  <p:clrMap bg1="dk2" tx1="lt1" bg2="dk1" tx2="lt2" accent1="accent1" accent2="accent2" accent3="accent3" accent4="accent4" accent5="accent5" accent6="accent6" hlink="hlink" folHlink="folHlink"/>
  <p:sldLayoutIdLst>
    <p:sldLayoutId id="2147485102" r:id="rId1"/>
    <p:sldLayoutId id="2147485103" r:id="rId2"/>
    <p:sldLayoutId id="2147485104" r:id="rId3"/>
    <p:sldLayoutId id="2147485105" r:id="rId4"/>
    <p:sldLayoutId id="2147485106" r:id="rId5"/>
    <p:sldLayoutId id="2147485107" r:id="rId6"/>
    <p:sldLayoutId id="2147485108" r:id="rId7"/>
    <p:sldLayoutId id="2147485109" r:id="rId8"/>
    <p:sldLayoutId id="2147485110" r:id="rId9"/>
    <p:sldLayoutId id="2147485111" r:id="rId10"/>
    <p:sldLayoutId id="2147485112" r:id="rId11"/>
  </p:sldLayoutIdLst>
  <p:txStyles>
    <p:titleStyle>
      <a:lvl1pPr algn="l" rtl="0" eaLnBrk="0" fontAlgn="base" hangingPunct="0">
        <a:lnSpc>
          <a:spcPct val="85000"/>
        </a:lnSpc>
        <a:spcBef>
          <a:spcPct val="0"/>
        </a:spcBef>
        <a:spcAft>
          <a:spcPct val="0"/>
        </a:spcAft>
        <a:defRPr sz="3200" b="1" kern="1200">
          <a:solidFill>
            <a:schemeClr val="tx2"/>
          </a:solidFill>
          <a:latin typeface="+mj-lt"/>
          <a:ea typeface="+mj-ea"/>
          <a:cs typeface="+mj-cs"/>
          <a:sym typeface="Arial" pitchFamily="34" charset="0"/>
        </a:defRPr>
      </a:lvl1pPr>
      <a:lvl2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2pPr>
      <a:lvl3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3pPr>
      <a:lvl4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4pPr>
      <a:lvl5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5pPr>
      <a:lvl6pPr marL="4572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6pPr>
      <a:lvl7pPr marL="9144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7pPr>
      <a:lvl8pPr marL="13716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8pPr>
      <a:lvl9pPr marL="18288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9pPr>
    </p:titleStyle>
    <p:bodyStyle>
      <a:lvl1pPr marL="342900" indent="-342900" algn="l" defTabSz="0" rtl="0" eaLnBrk="0" fontAlgn="base" hangingPunct="0">
        <a:spcBef>
          <a:spcPct val="20000"/>
        </a:spcBef>
        <a:spcAft>
          <a:spcPct val="0"/>
        </a:spcAft>
        <a:buClr>
          <a:srgbClr val="000099"/>
        </a:buClr>
        <a:buSzPct val="80000"/>
        <a:buFont typeface="Wingdings" pitchFamily="2" charset="2"/>
        <a:buChar char="§"/>
        <a:defRPr sz="2400" b="1" kern="1200">
          <a:solidFill>
            <a:schemeClr val="bg2"/>
          </a:solidFill>
          <a:latin typeface="+mn-lt"/>
          <a:ea typeface="+mn-ea"/>
          <a:cs typeface="+mn-cs"/>
          <a:sym typeface="Arial" pitchFamily="34" charset="0"/>
        </a:defRPr>
      </a:lvl1pPr>
      <a:lvl2pPr marL="742950" indent="-285750" algn="l" defTabSz="0" rtl="0" eaLnBrk="0" fontAlgn="base" hangingPunct="0">
        <a:spcBef>
          <a:spcPct val="20000"/>
        </a:spcBef>
        <a:spcAft>
          <a:spcPct val="0"/>
        </a:spcAft>
        <a:buClr>
          <a:srgbClr val="000099"/>
        </a:buClr>
        <a:buSzPct val="70000"/>
        <a:buFont typeface="Times New Roman" pitchFamily="18" charset="0"/>
        <a:buChar char="–"/>
        <a:defRPr sz="2000" b="1" kern="1200">
          <a:solidFill>
            <a:schemeClr val="bg2"/>
          </a:solidFill>
          <a:latin typeface="+mn-lt"/>
          <a:ea typeface="+mn-ea"/>
          <a:cs typeface="+mn-cs"/>
          <a:sym typeface="Arial" pitchFamily="34" charset="0"/>
        </a:defRPr>
      </a:lvl2pPr>
      <a:lvl3pPr marL="1143000" indent="-228600" algn="l" defTabSz="0" rtl="0" eaLnBrk="0" fontAlgn="base" hangingPunct="0">
        <a:spcBef>
          <a:spcPct val="20000"/>
        </a:spcBef>
        <a:spcAft>
          <a:spcPct val="0"/>
        </a:spcAft>
        <a:buClr>
          <a:srgbClr val="000099"/>
        </a:buClr>
        <a:buSzPct val="75000"/>
        <a:buFont typeface="Wingdings" pitchFamily="2" charset="2"/>
        <a:buChar char="§"/>
        <a:defRPr sz="2400" b="1" kern="1200">
          <a:solidFill>
            <a:schemeClr val="bg2"/>
          </a:solidFill>
          <a:latin typeface="+mn-lt"/>
          <a:ea typeface="+mn-ea"/>
          <a:cs typeface="+mn-cs"/>
          <a:sym typeface="Arial" pitchFamily="34" charset="0"/>
        </a:defRPr>
      </a:lvl3pPr>
      <a:lvl4pPr marL="1600200" indent="-228600" algn="l" defTabSz="0" rtl="0" eaLnBrk="0" fontAlgn="base" hangingPunct="0">
        <a:spcBef>
          <a:spcPct val="20000"/>
        </a:spcBef>
        <a:spcAft>
          <a:spcPct val="0"/>
        </a:spcAft>
        <a:buClr>
          <a:srgbClr val="000099"/>
        </a:buClr>
        <a:buSzPct val="70000"/>
        <a:buFont typeface="Times New Roman" pitchFamily="18" charset="0"/>
        <a:buChar char="–"/>
        <a:defRPr sz="1200" b="1" kern="1200">
          <a:solidFill>
            <a:schemeClr val="bg2"/>
          </a:solidFill>
          <a:latin typeface="+mn-lt"/>
          <a:ea typeface="+mn-ea"/>
          <a:cs typeface="+mn-cs"/>
          <a:sym typeface="Arial" pitchFamily="34" charset="0"/>
        </a:defRPr>
      </a:lvl4pPr>
      <a:lvl5pPr marL="2057400" indent="-228600" algn="l" defTabSz="0" rtl="0" eaLnBrk="0" fontAlgn="base" hangingPunct="0">
        <a:spcBef>
          <a:spcPct val="20000"/>
        </a:spcBef>
        <a:spcAft>
          <a:spcPct val="0"/>
        </a:spcAft>
        <a:buClr>
          <a:srgbClr val="000099"/>
        </a:buClr>
        <a:buSzPct val="70000"/>
        <a:buFont typeface="Wingdings" pitchFamily="2" charset="2"/>
        <a:buChar char="»"/>
        <a:defRPr sz="1200" b="1" kern="1200">
          <a:solidFill>
            <a:schemeClr val="bg2"/>
          </a:solidFill>
          <a:latin typeface="+mn-lt"/>
          <a:ea typeface="+mn-ea"/>
          <a:cs typeface="+mn-cs"/>
          <a:sym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37218" name="Rectangle 2"/>
          <p:cNvSpPr>
            <a:spLocks noGrp="1" noRot="1" noChangeArrowheads="1"/>
          </p:cNvSpPr>
          <p:nvPr>
            <p:ph type="title" idx="4294967295"/>
          </p:nvPr>
        </p:nvSpPr>
        <p:spPr bwMode="auto">
          <a:xfrm>
            <a:off x="482600" y="333375"/>
            <a:ext cx="82772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smtClean="0">
                <a:sym typeface="Arial" pitchFamily="34" charset="0"/>
              </a:rPr>
              <a:t>Title</a:t>
            </a:r>
          </a:p>
        </p:txBody>
      </p:sp>
      <p:sp>
        <p:nvSpPr>
          <p:cNvPr id="13721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TW" smtClean="0">
                <a:sym typeface="Arial" pitchFamily="34" charset="0"/>
              </a:rPr>
              <a:t>按一下以編輯母片</a:t>
            </a:r>
          </a:p>
          <a:p>
            <a:pPr lvl="1"/>
            <a:r>
              <a:rPr lang="zh-CN" altLang="zh-TW" smtClean="0">
                <a:sym typeface="Arial" pitchFamily="34" charset="0"/>
              </a:rPr>
              <a:t>第二層</a:t>
            </a:r>
          </a:p>
          <a:p>
            <a:pPr lvl="2"/>
            <a:r>
              <a:rPr lang="zh-CN" altLang="zh-TW" smtClean="0">
                <a:sym typeface="Arial" pitchFamily="34" charset="0"/>
              </a:rPr>
              <a:t>第三層</a:t>
            </a:r>
          </a:p>
          <a:p>
            <a:pPr lvl="3"/>
            <a:r>
              <a:rPr lang="zh-CN" altLang="zh-TW" smtClean="0">
                <a:sym typeface="Arial" pitchFamily="34" charset="0"/>
              </a:rPr>
              <a:t>第四層</a:t>
            </a:r>
          </a:p>
          <a:p>
            <a:pPr lvl="4"/>
            <a:endParaRPr lang="zh-TW" altLang="zh-CN" smtClean="0">
              <a:sym typeface="Arial" pitchFamily="34" charset="0"/>
            </a:endParaRPr>
          </a:p>
        </p:txBody>
      </p:sp>
      <p:sp>
        <p:nvSpPr>
          <p:cNvPr id="5124" name="Rectangle 4"/>
          <p:cNvSpPr>
            <a:spLocks noGrp="1" noChangeArrowheads="1"/>
          </p:cNvSpPr>
          <p:nvPr>
            <p:ph type="sldNum" sz="quarter" idx="4"/>
          </p:nvPr>
        </p:nvSpPr>
        <p:spPr bwMode="auto">
          <a:xfrm>
            <a:off x="4956175" y="64103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buFont typeface="Arial" pitchFamily="34" charset="0"/>
              <a:buNone/>
              <a:defRPr kumimoji="0" sz="1600" b="1">
                <a:solidFill>
                  <a:srgbClr val="000099"/>
                </a:solidFill>
                <a:latin typeface="Times New Roman" pitchFamily="18" charset="0"/>
                <a:ea typeface="+mn-ea"/>
                <a:sym typeface="Times New Roman" pitchFamily="18" charset="0"/>
              </a:defRPr>
            </a:lvl1pPr>
          </a:lstStyle>
          <a:p>
            <a:pPr>
              <a:defRPr/>
            </a:pPr>
            <a:fld id="{BB4B12D7-C262-40C8-ACE9-6078EB51C7DC}" type="slidenum">
              <a:rPr lang="zh-TW" altLang="en-US"/>
              <a:pPr>
                <a:defRPr/>
              </a:pPr>
              <a:t>‹#›</a:t>
            </a:fld>
            <a:endParaRPr lang="en-US" dirty="0"/>
          </a:p>
        </p:txBody>
      </p:sp>
    </p:spTree>
    <p:extLst>
      <p:ext uri="{BB962C8B-B14F-4D97-AF65-F5344CB8AC3E}">
        <p14:creationId xmlns:p14="http://schemas.microsoft.com/office/powerpoint/2010/main" val="1010738463"/>
      </p:ext>
    </p:extLst>
  </p:cSld>
  <p:clrMap bg1="dk2" tx1="lt1" bg2="dk1" tx2="lt2" accent1="accent1" accent2="accent2" accent3="accent3" accent4="accent4" accent5="accent5" accent6="accent6" hlink="hlink" folHlink="folHlink"/>
  <p:sldLayoutIdLst>
    <p:sldLayoutId id="2147485114" r:id="rId1"/>
    <p:sldLayoutId id="2147485115" r:id="rId2"/>
    <p:sldLayoutId id="2147485116" r:id="rId3"/>
    <p:sldLayoutId id="2147485117" r:id="rId4"/>
    <p:sldLayoutId id="2147485118" r:id="rId5"/>
    <p:sldLayoutId id="2147485119" r:id="rId6"/>
    <p:sldLayoutId id="2147485120" r:id="rId7"/>
    <p:sldLayoutId id="2147485121" r:id="rId8"/>
    <p:sldLayoutId id="2147485122" r:id="rId9"/>
    <p:sldLayoutId id="2147485123" r:id="rId10"/>
    <p:sldLayoutId id="2147485124" r:id="rId11"/>
  </p:sldLayoutIdLst>
  <p:txStyles>
    <p:titleStyle>
      <a:lvl1pPr algn="l" rtl="0" eaLnBrk="0" fontAlgn="base" hangingPunct="0">
        <a:lnSpc>
          <a:spcPct val="85000"/>
        </a:lnSpc>
        <a:spcBef>
          <a:spcPct val="0"/>
        </a:spcBef>
        <a:spcAft>
          <a:spcPct val="0"/>
        </a:spcAft>
        <a:defRPr sz="3200" b="1">
          <a:solidFill>
            <a:schemeClr val="tx2"/>
          </a:solidFill>
          <a:latin typeface="+mj-lt"/>
          <a:ea typeface="+mj-ea"/>
          <a:cs typeface="+mj-cs"/>
          <a:sym typeface="Arial" pitchFamily="34" charset="0"/>
        </a:defRPr>
      </a:lvl1pPr>
      <a:lvl2pPr algn="l" rtl="0" eaLnBrk="0" fontAlgn="base" hangingPunct="0">
        <a:lnSpc>
          <a:spcPct val="85000"/>
        </a:lnSpc>
        <a:spcBef>
          <a:spcPct val="0"/>
        </a:spcBef>
        <a:spcAft>
          <a:spcPct val="0"/>
        </a:spcAft>
        <a:defRPr sz="3200" b="1">
          <a:solidFill>
            <a:schemeClr val="tx2"/>
          </a:solidFill>
          <a:latin typeface="Arial" pitchFamily="34" charset="0"/>
          <a:ea typeface="新細明體" pitchFamily="18" charset="-120"/>
          <a:sym typeface="Arial" pitchFamily="34" charset="0"/>
        </a:defRPr>
      </a:lvl2pPr>
      <a:lvl3pPr algn="l" rtl="0" eaLnBrk="0" fontAlgn="base" hangingPunct="0">
        <a:lnSpc>
          <a:spcPct val="85000"/>
        </a:lnSpc>
        <a:spcBef>
          <a:spcPct val="0"/>
        </a:spcBef>
        <a:spcAft>
          <a:spcPct val="0"/>
        </a:spcAft>
        <a:defRPr sz="3200" b="1">
          <a:solidFill>
            <a:schemeClr val="tx2"/>
          </a:solidFill>
          <a:latin typeface="Arial" pitchFamily="34" charset="0"/>
          <a:ea typeface="新細明體" pitchFamily="18" charset="-120"/>
          <a:sym typeface="Arial" pitchFamily="34" charset="0"/>
        </a:defRPr>
      </a:lvl3pPr>
      <a:lvl4pPr algn="l" rtl="0" eaLnBrk="0" fontAlgn="base" hangingPunct="0">
        <a:lnSpc>
          <a:spcPct val="85000"/>
        </a:lnSpc>
        <a:spcBef>
          <a:spcPct val="0"/>
        </a:spcBef>
        <a:spcAft>
          <a:spcPct val="0"/>
        </a:spcAft>
        <a:defRPr sz="3200" b="1">
          <a:solidFill>
            <a:schemeClr val="tx2"/>
          </a:solidFill>
          <a:latin typeface="Arial" pitchFamily="34" charset="0"/>
          <a:ea typeface="新細明體" pitchFamily="18" charset="-120"/>
          <a:sym typeface="Arial" pitchFamily="34" charset="0"/>
        </a:defRPr>
      </a:lvl4pPr>
      <a:lvl5pPr algn="l" rtl="0" eaLnBrk="0" fontAlgn="base" hangingPunct="0">
        <a:lnSpc>
          <a:spcPct val="85000"/>
        </a:lnSpc>
        <a:spcBef>
          <a:spcPct val="0"/>
        </a:spcBef>
        <a:spcAft>
          <a:spcPct val="0"/>
        </a:spcAft>
        <a:defRPr sz="3200" b="1">
          <a:solidFill>
            <a:schemeClr val="tx2"/>
          </a:solidFill>
          <a:latin typeface="Arial" pitchFamily="34" charset="0"/>
          <a:ea typeface="新細明體" pitchFamily="18" charset="-120"/>
          <a:sym typeface="Arial" pitchFamily="34" charset="0"/>
        </a:defRPr>
      </a:lvl5pPr>
      <a:lvl6pPr marL="457200" algn="l" rtl="0" eaLnBrk="0" fontAlgn="base" hangingPunct="0">
        <a:lnSpc>
          <a:spcPct val="85000"/>
        </a:lnSpc>
        <a:spcBef>
          <a:spcPct val="0"/>
        </a:spcBef>
        <a:spcAft>
          <a:spcPct val="0"/>
        </a:spcAft>
        <a:defRPr sz="3200" b="1">
          <a:solidFill>
            <a:schemeClr val="tx2"/>
          </a:solidFill>
          <a:latin typeface="Arial" pitchFamily="34" charset="0"/>
          <a:ea typeface="新細明體" pitchFamily="18" charset="-120"/>
          <a:sym typeface="Arial" pitchFamily="34" charset="0"/>
        </a:defRPr>
      </a:lvl6pPr>
      <a:lvl7pPr marL="914400" algn="l" rtl="0" eaLnBrk="0" fontAlgn="base" hangingPunct="0">
        <a:lnSpc>
          <a:spcPct val="85000"/>
        </a:lnSpc>
        <a:spcBef>
          <a:spcPct val="0"/>
        </a:spcBef>
        <a:spcAft>
          <a:spcPct val="0"/>
        </a:spcAft>
        <a:defRPr sz="3200" b="1">
          <a:solidFill>
            <a:schemeClr val="tx2"/>
          </a:solidFill>
          <a:latin typeface="Arial" pitchFamily="34" charset="0"/>
          <a:ea typeface="新細明體" pitchFamily="18" charset="-120"/>
          <a:sym typeface="Arial" pitchFamily="34" charset="0"/>
        </a:defRPr>
      </a:lvl7pPr>
      <a:lvl8pPr marL="1371600" algn="l" rtl="0" eaLnBrk="0" fontAlgn="base" hangingPunct="0">
        <a:lnSpc>
          <a:spcPct val="85000"/>
        </a:lnSpc>
        <a:spcBef>
          <a:spcPct val="0"/>
        </a:spcBef>
        <a:spcAft>
          <a:spcPct val="0"/>
        </a:spcAft>
        <a:defRPr sz="3200" b="1">
          <a:solidFill>
            <a:schemeClr val="tx2"/>
          </a:solidFill>
          <a:latin typeface="Arial" pitchFamily="34" charset="0"/>
          <a:ea typeface="新細明體" pitchFamily="18" charset="-120"/>
          <a:sym typeface="Arial" pitchFamily="34" charset="0"/>
        </a:defRPr>
      </a:lvl8pPr>
      <a:lvl9pPr marL="1828800" algn="l" rtl="0" eaLnBrk="0" fontAlgn="base" hangingPunct="0">
        <a:lnSpc>
          <a:spcPct val="85000"/>
        </a:lnSpc>
        <a:spcBef>
          <a:spcPct val="0"/>
        </a:spcBef>
        <a:spcAft>
          <a:spcPct val="0"/>
        </a:spcAft>
        <a:defRPr sz="3200" b="1">
          <a:solidFill>
            <a:schemeClr val="tx2"/>
          </a:solidFill>
          <a:latin typeface="Arial" pitchFamily="34" charset="0"/>
          <a:ea typeface="新細明體" pitchFamily="18" charset="-120"/>
          <a:sym typeface="Arial" pitchFamily="34" charset="0"/>
        </a:defRPr>
      </a:lvl9pPr>
    </p:titleStyle>
    <p:bodyStyle>
      <a:lvl1pPr marL="342900" indent="-342900" algn="l" defTabSz="0"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mn-lt"/>
          <a:ea typeface="+mn-ea"/>
          <a:cs typeface="+mn-cs"/>
          <a:sym typeface="Arial" pitchFamily="34" charset="0"/>
        </a:defRPr>
      </a:lvl1pPr>
      <a:lvl2pPr marL="742950" indent="-285750" algn="l" defTabSz="0"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mn-lt"/>
          <a:ea typeface="+mn-ea"/>
          <a:sym typeface="Arial" pitchFamily="34" charset="0"/>
        </a:defRPr>
      </a:lvl2pPr>
      <a:lvl3pPr marL="1143000" indent="-228600" algn="l" defTabSz="0"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mn-lt"/>
          <a:ea typeface="+mn-ea"/>
          <a:sym typeface="Arial" pitchFamily="34" charset="0"/>
        </a:defRPr>
      </a:lvl3pPr>
      <a:lvl4pPr marL="1600200" indent="-228600" algn="l" defTabSz="0"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mn-lt"/>
          <a:ea typeface="+mn-ea"/>
          <a:sym typeface="Arial" pitchFamily="34" charset="0"/>
        </a:defRPr>
      </a:lvl4pPr>
      <a:lvl5pPr marL="2057400" indent="-228600" algn="l" defTabSz="0"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sym typeface="Arial" pitchFamily="34" charset="0"/>
        </a:defRPr>
      </a:lvl5pPr>
      <a:lvl6pPr marL="2514600" indent="-228600" algn="l" defTabSz="0"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sym typeface="Arial" pitchFamily="34" charset="0"/>
        </a:defRPr>
      </a:lvl6pPr>
      <a:lvl7pPr marL="2971800" indent="-228600" algn="l" defTabSz="0"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sym typeface="Arial" pitchFamily="34" charset="0"/>
        </a:defRPr>
      </a:lvl7pPr>
      <a:lvl8pPr marL="3429000" indent="-228600" algn="l" defTabSz="0"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sym typeface="Arial" pitchFamily="34" charset="0"/>
        </a:defRPr>
      </a:lvl8pPr>
      <a:lvl9pPr marL="3886200" indent="-228600" algn="l" defTabSz="0"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sym typeface="Arial" pitchFamily="34" charset="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998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998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626835679"/>
      </p:ext>
    </p:extLst>
  </p:cSld>
  <p:clrMap bg1="dk2" tx1="lt1" bg2="dk1" tx2="lt2" accent1="accent1" accent2="accent2" accent3="accent3" accent4="accent4" accent5="accent5" accent6="accent6" hlink="hlink" folHlink="folHlink"/>
  <p:sldLayoutIdLst>
    <p:sldLayoutId id="2147485126" r:id="rId1"/>
    <p:sldLayoutId id="2147485127" r:id="rId2"/>
    <p:sldLayoutId id="2147485128" r:id="rId3"/>
    <p:sldLayoutId id="2147485129" r:id="rId4"/>
    <p:sldLayoutId id="2147485130" r:id="rId5"/>
    <p:sldLayoutId id="2147485131" r:id="rId6"/>
    <p:sldLayoutId id="2147485132" r:id="rId7"/>
    <p:sldLayoutId id="2147485133" r:id="rId8"/>
    <p:sldLayoutId id="2147485134" r:id="rId9"/>
    <p:sldLayoutId id="2147485135" r:id="rId10"/>
    <p:sldLayoutId id="2147485136" r:id="rId1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228557602"/>
      </p:ext>
    </p:extLst>
  </p:cSld>
  <p:clrMap bg1="dk2" tx1="lt1" bg2="dk1" tx2="lt2" accent1="accent1" accent2="accent2" accent3="accent3" accent4="accent4" accent5="accent5" accent6="accent6" hlink="hlink" folHlink="folHlink"/>
  <p:sldLayoutIdLst>
    <p:sldLayoutId id="2147485138" r:id="rId1"/>
    <p:sldLayoutId id="2147485139" r:id="rId2"/>
    <p:sldLayoutId id="2147485140" r:id="rId3"/>
    <p:sldLayoutId id="2147485141" r:id="rId4"/>
    <p:sldLayoutId id="2147485142" r:id="rId5"/>
    <p:sldLayoutId id="2147485143" r:id="rId6"/>
    <p:sldLayoutId id="2147485144" r:id="rId7"/>
    <p:sldLayoutId id="2147485145" r:id="rId8"/>
    <p:sldLayoutId id="2147485146" r:id="rId9"/>
    <p:sldLayoutId id="2147485147" r:id="rId10"/>
    <p:sldLayoutId id="2147485148"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1pPr>
      <a:lvl2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2pPr>
      <a:lvl3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3pPr>
      <a:lvl4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4pPr>
      <a:lvl5pPr algn="l" rtl="0" eaLnBrk="0" fontAlgn="ctr" hangingPunct="0">
        <a:lnSpc>
          <a:spcPct val="85000"/>
        </a:lnSpc>
        <a:spcBef>
          <a:spcPct val="0"/>
        </a:spcBef>
        <a:spcAft>
          <a:spcPct val="0"/>
        </a:spcAft>
        <a:defRPr kumimoji="1" sz="3200" b="1">
          <a:solidFill>
            <a:schemeClr val="tx2"/>
          </a:solidFill>
          <a:latin typeface="Tahoma" pitchFamily="34" charset="0"/>
          <a:ea typeface="微軟正黑體" pitchFamily="34" charset="-120"/>
          <a:cs typeface="Tahoma" pitchFamily="34" charset="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Tahoma" pitchFamily="34" charset="0"/>
          <a:ea typeface="微軟正黑體" pitchFamily="34" charset="-120"/>
          <a:cs typeface="Tahoma" pitchFamily="34" charset="0"/>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Tahoma" pitchFamily="34" charset="0"/>
          <a:ea typeface="微軟正黑體" pitchFamily="34" charset="-120"/>
          <a:cs typeface="Tahoma" pitchFamily="34" charset="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Tahoma" pitchFamily="34" charset="0"/>
          <a:ea typeface="微軟正黑體" pitchFamily="34" charset="-120"/>
          <a:cs typeface="Tahoma" pitchFamily="34" charset="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Tahoma" pitchFamily="34" charset="0"/>
          <a:ea typeface="微軟正黑體" pitchFamily="34" charset="-120"/>
          <a:cs typeface="Tahoma" pitchFamily="34" charset="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Tahoma" pitchFamily="34" charset="0"/>
          <a:ea typeface="微軟正黑體" pitchFamily="34" charset="-120"/>
          <a:cs typeface="Tahoma" pitchFamily="34" charset="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47106" name="Rectangle 7"/>
          <p:cNvSpPr>
            <a:spLocks noGrp="1" noRot="1" noChangeArrowheads="1"/>
          </p:cNvSpPr>
          <p:nvPr>
            <p:ph type="title"/>
          </p:nvPr>
        </p:nvSpPr>
        <p:spPr bwMode="auto">
          <a:xfrm>
            <a:off x="482600" y="333375"/>
            <a:ext cx="8277225" cy="692150"/>
          </a:xfrm>
          <a:prstGeom prst="rect">
            <a:avLst/>
          </a:prstGeom>
          <a:noFill/>
          <a:ln w="9525" algn="ctr">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607240" name="Rectangle 8"/>
          <p:cNvSpPr>
            <a:spLocks noGrp="1" noChangeArrowheads="1"/>
          </p:cNvSpPr>
          <p:nvPr>
            <p:ph type="body" idx="1"/>
          </p:nvPr>
        </p:nvSpPr>
        <p:spPr bwMode="auto">
          <a:xfrm>
            <a:off x="457200" y="1193800"/>
            <a:ext cx="8229600" cy="4932363"/>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xStyles>
    <p:titleStyle>
      <a:lvl1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cs typeface="+mj-cs"/>
        </a:defRPr>
      </a:lvl1pPr>
      <a:lvl2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defRPr>
      </a:lvl2pPr>
      <a:lvl3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defRPr>
      </a:lvl3pPr>
      <a:lvl4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defRPr>
      </a:lvl4pPr>
      <a:lvl5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defRPr>
      </a:lvl5pPr>
      <a:lvl6pPr marL="457200" algn="l" rtl="0" fontAlgn="ctr">
        <a:lnSpc>
          <a:spcPct val="85000"/>
        </a:lnSpc>
        <a:spcBef>
          <a:spcPct val="0"/>
        </a:spcBef>
        <a:spcAft>
          <a:spcPct val="0"/>
        </a:spcAft>
        <a:defRPr kumimoji="1" sz="3200" b="1">
          <a:solidFill>
            <a:schemeClr val="accent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accent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accent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accent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tx1"/>
          </a:solidFill>
          <a:effectLst>
            <a:outerShdw blurRad="38100" dist="38100" dir="2700000" algn="tl">
              <a:srgbClr val="C0C0C0"/>
            </a:outerShdw>
          </a:effectLst>
          <a:latin typeface="Tahoma" pitchFamily="34" charset="0"/>
          <a:ea typeface="微軟正黑體"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tx1"/>
          </a:solidFill>
          <a:effectLst>
            <a:outerShdw blurRad="38100" dist="38100" dir="2700000" algn="tl">
              <a:srgbClr val="C0C0C0"/>
            </a:outerShdw>
          </a:effectLst>
          <a:latin typeface="Tahoma" pitchFamily="34" charset="0"/>
          <a:ea typeface="微軟正黑體"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tx1"/>
          </a:solidFill>
          <a:effectLst>
            <a:outerShdw blurRad="38100" dist="38100" dir="2700000" algn="tl">
              <a:srgbClr val="C0C0C0"/>
            </a:outerShdw>
          </a:effectLst>
          <a:latin typeface="Tahoma" pitchFamily="34" charset="0"/>
          <a:ea typeface="微軟正黑體"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tx1"/>
          </a:solidFill>
          <a:effectLst>
            <a:outerShdw blurRad="38100" dist="38100" dir="2700000" algn="tl">
              <a:srgbClr val="C0C0C0"/>
            </a:outerShdw>
          </a:effectLst>
          <a:latin typeface="Tahoma" pitchFamily="34" charset="0"/>
          <a:ea typeface="微軟正黑體"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Tahoma" pitchFamily="34" charset="0"/>
          <a:ea typeface="微軟正黑體" pitchFamily="34"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44035"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4" name="投影片編號版面配置區 5"/>
          <p:cNvSpPr>
            <a:spLocks noGrp="1"/>
          </p:cNvSpPr>
          <p:nvPr>
            <p:ph type="sldNum" sz="quarter" idx="4"/>
          </p:nvPr>
        </p:nvSpPr>
        <p:spPr>
          <a:xfrm>
            <a:off x="0" y="6492875"/>
            <a:ext cx="2133600" cy="365125"/>
          </a:xfrm>
          <a:prstGeom prst="rect">
            <a:avLst/>
          </a:prstGeom>
        </p:spPr>
        <p:txBody>
          <a:bodyPr vert="horz" lIns="91440" tIns="45720" rIns="91440" bIns="45720" rtlCol="0" anchor="ctr"/>
          <a:lstStyle>
            <a:lvl1pPr algn="l">
              <a:defRPr sz="1200" b="1">
                <a:solidFill>
                  <a:prstClr val="black"/>
                </a:solidFill>
                <a:latin typeface="+mn-lt"/>
                <a:ea typeface="新細明體"/>
              </a:defRPr>
            </a:lvl1pPr>
          </a:lstStyle>
          <a:p>
            <a:pPr>
              <a:defRPr/>
            </a:pPr>
            <a:fld id="{15E98906-422B-4271-8FB3-DE3911C833D4}" type="slidenum">
              <a:rPr lang="zh-TW" altLang="en-US"/>
              <a:pPr>
                <a:defRPr/>
              </a:pPr>
              <a:t>‹#›</a:t>
            </a:fld>
            <a:endParaRPr lang="zh-TW" altLang="en-US" dirty="0"/>
          </a:p>
        </p:txBody>
      </p:sp>
    </p:spTree>
    <p:extLst>
      <p:ext uri="{BB962C8B-B14F-4D97-AF65-F5344CB8AC3E}">
        <p14:creationId xmlns:p14="http://schemas.microsoft.com/office/powerpoint/2010/main" val="3153150058"/>
      </p:ext>
    </p:extLst>
  </p:cSld>
  <p:clrMap bg1="dk2" tx1="lt1" bg2="dk1" tx2="lt2" accent1="accent1" accent2="accent2" accent3="accent3" accent4="accent4" accent5="accent5" accent6="accent6" hlink="hlink" folHlink="folHlink"/>
  <p:sldLayoutIdLst>
    <p:sldLayoutId id="2147485150" r:id="rId1"/>
    <p:sldLayoutId id="2147485151" r:id="rId2"/>
    <p:sldLayoutId id="2147485152" r:id="rId3"/>
    <p:sldLayoutId id="2147485153" r:id="rId4"/>
    <p:sldLayoutId id="2147485154" r:id="rId5"/>
    <p:sldLayoutId id="2147485155" r:id="rId6"/>
    <p:sldLayoutId id="2147485156" r:id="rId7"/>
    <p:sldLayoutId id="2147485157" r:id="rId8"/>
    <p:sldLayoutId id="2147485158" r:id="rId9"/>
    <p:sldLayoutId id="2147485159" r:id="rId10"/>
    <p:sldLayoutId id="2147485160" r:id="rId11"/>
  </p:sldLayoutIdLst>
  <p:timing>
    <p:tnLst>
      <p:par>
        <p:cTn id="1" dur="indefinite" restart="never" nodeType="tmRoot"/>
      </p:par>
    </p:tnLst>
  </p:timing>
  <p:hf sldNum="0"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idx="4294967295"/>
          </p:nvPr>
        </p:nvSpPr>
        <p:spPr bwMode="auto">
          <a:xfrm>
            <a:off x="482600" y="333375"/>
            <a:ext cx="82772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Arial" pitchFamily="34" charset="0"/>
              </a:rPr>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sym typeface="Arial" pitchFamily="34" charset="0"/>
              </a:rPr>
              <a:t>按一下以編輯母片</a:t>
            </a:r>
          </a:p>
          <a:p>
            <a:pPr lvl="1"/>
            <a:r>
              <a:rPr lang="zh-CN">
                <a:sym typeface="Arial" pitchFamily="34" charset="0"/>
              </a:rPr>
              <a:t>第二層</a:t>
            </a:r>
          </a:p>
          <a:p>
            <a:pPr lvl="2"/>
            <a:r>
              <a:rPr lang="zh-CN">
                <a:sym typeface="Arial" pitchFamily="34" charset="0"/>
              </a:rPr>
              <a:t>第三層</a:t>
            </a:r>
          </a:p>
          <a:p>
            <a:pPr lvl="3"/>
            <a:r>
              <a:rPr lang="zh-CN">
                <a:sym typeface="Arial" pitchFamily="34" charset="0"/>
              </a:rPr>
              <a:t>第四層</a:t>
            </a:r>
          </a:p>
          <a:p>
            <a:pPr lvl="4"/>
            <a:endParaRPr lang="zh-CN" altLang="zh-CN">
              <a:sym typeface="Arial" pitchFamily="34" charset="0"/>
            </a:endParaRPr>
          </a:p>
        </p:txBody>
      </p:sp>
      <p:sp>
        <p:nvSpPr>
          <p:cNvPr id="5124" name="Rectangle 4"/>
          <p:cNvSpPr>
            <a:spLocks noGrp="1" noChangeArrowheads="1"/>
          </p:cNvSpPr>
          <p:nvPr>
            <p:ph type="sldNum" sz="quarter" idx="4"/>
          </p:nvPr>
        </p:nvSpPr>
        <p:spPr bwMode="auto">
          <a:xfrm>
            <a:off x="4956175" y="64103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600" b="1">
                <a:solidFill>
                  <a:schemeClr val="tx2"/>
                </a:solidFill>
                <a:latin typeface="Times New Roman" pitchFamily="18" charset="0"/>
                <a:ea typeface="+mn-ea"/>
                <a:sym typeface="Times New Roman" pitchFamily="18" charset="0"/>
              </a:defRPr>
            </a:lvl1pPr>
          </a:lstStyle>
          <a:p>
            <a:pPr algn="r" eaLnBrk="0" hangingPunct="0">
              <a:buFont typeface="Arial" pitchFamily="34" charset="0"/>
              <a:buNone/>
            </a:pPr>
            <a:fld id="{A96A8007-2EF2-4262-B267-47E78B5476A0}" type="slidenum">
              <a:rPr kumimoji="0" lang="zh-CN" altLang="en-US">
                <a:solidFill>
                  <a:srgbClr val="000099"/>
                </a:solidFill>
              </a:rPr>
              <a:pPr algn="r" eaLnBrk="0" hangingPunct="0">
                <a:buFont typeface="Arial" pitchFamily="34" charset="0"/>
                <a:buNone/>
              </a:pPr>
              <a:t>‹#›</a:t>
            </a:fld>
            <a:endParaRPr kumimoji="0" lang="en-US" sz="1800" b="0" dirty="0">
              <a:solidFill>
                <a:srgbClr val="FFFFFF"/>
              </a:solidFill>
              <a:latin typeface="Garamond" pitchFamily="18" charset="0"/>
            </a:endParaRPr>
          </a:p>
        </p:txBody>
      </p:sp>
    </p:spTree>
    <p:extLst>
      <p:ext uri="{BB962C8B-B14F-4D97-AF65-F5344CB8AC3E}">
        <p14:creationId xmlns:p14="http://schemas.microsoft.com/office/powerpoint/2010/main" val="2845334249"/>
      </p:ext>
    </p:extLst>
  </p:cSld>
  <p:clrMap bg1="dk2" tx1="lt1" bg2="dk1" tx2="lt2" accent1="accent1" accent2="accent2" accent3="accent3" accent4="accent4" accent5="accent5" accent6="accent6" hlink="hlink" folHlink="folHlink"/>
  <p:sldLayoutIdLst>
    <p:sldLayoutId id="2147485162" r:id="rId1"/>
    <p:sldLayoutId id="2147485163" r:id="rId2"/>
    <p:sldLayoutId id="2147485164" r:id="rId3"/>
    <p:sldLayoutId id="2147485165" r:id="rId4"/>
    <p:sldLayoutId id="2147485166" r:id="rId5"/>
    <p:sldLayoutId id="2147485167" r:id="rId6"/>
    <p:sldLayoutId id="2147485168" r:id="rId7"/>
    <p:sldLayoutId id="2147485169" r:id="rId8"/>
    <p:sldLayoutId id="2147485170" r:id="rId9"/>
    <p:sldLayoutId id="2147485171" r:id="rId10"/>
    <p:sldLayoutId id="2147485172" r:id="rId11"/>
  </p:sldLayoutIdLst>
  <p:txStyles>
    <p:titleStyle>
      <a:lvl1pPr algn="l" rtl="0" eaLnBrk="0" fontAlgn="base" hangingPunct="0">
        <a:lnSpc>
          <a:spcPct val="85000"/>
        </a:lnSpc>
        <a:spcBef>
          <a:spcPct val="0"/>
        </a:spcBef>
        <a:spcAft>
          <a:spcPct val="0"/>
        </a:spcAft>
        <a:defRPr sz="3200" b="1" kern="1200">
          <a:solidFill>
            <a:schemeClr val="tx2"/>
          </a:solidFill>
          <a:latin typeface="+mj-lt"/>
          <a:ea typeface="+mj-ea"/>
          <a:cs typeface="+mj-cs"/>
          <a:sym typeface="Arial" pitchFamily="34" charset="0"/>
        </a:defRPr>
      </a:lvl1pPr>
      <a:lvl2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2pPr>
      <a:lvl3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3pPr>
      <a:lvl4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4pPr>
      <a:lvl5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5pPr>
      <a:lvl6pPr marL="4572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6pPr>
      <a:lvl7pPr marL="9144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7pPr>
      <a:lvl8pPr marL="13716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8pPr>
      <a:lvl9pPr marL="18288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9pPr>
    </p:titleStyle>
    <p:bodyStyle>
      <a:lvl1pPr marL="342900" indent="-342900" algn="l" defTabSz="0" rtl="0" eaLnBrk="0" fontAlgn="base" hangingPunct="0">
        <a:spcBef>
          <a:spcPct val="20000"/>
        </a:spcBef>
        <a:spcAft>
          <a:spcPct val="0"/>
        </a:spcAft>
        <a:buClr>
          <a:srgbClr val="000099"/>
        </a:buClr>
        <a:buSzPct val="80000"/>
        <a:buFont typeface="Wingdings" pitchFamily="2" charset="2"/>
        <a:buChar char="§"/>
        <a:defRPr sz="2400" b="1" kern="1200">
          <a:solidFill>
            <a:schemeClr val="bg2"/>
          </a:solidFill>
          <a:latin typeface="+mn-lt"/>
          <a:ea typeface="+mn-ea"/>
          <a:cs typeface="+mn-cs"/>
          <a:sym typeface="Arial" pitchFamily="34" charset="0"/>
        </a:defRPr>
      </a:lvl1pPr>
      <a:lvl2pPr marL="742950" indent="-285750" algn="l" defTabSz="0" rtl="0" eaLnBrk="0" fontAlgn="base" hangingPunct="0">
        <a:spcBef>
          <a:spcPct val="20000"/>
        </a:spcBef>
        <a:spcAft>
          <a:spcPct val="0"/>
        </a:spcAft>
        <a:buClr>
          <a:srgbClr val="000099"/>
        </a:buClr>
        <a:buSzPct val="70000"/>
        <a:buFont typeface="Times New Roman" pitchFamily="18" charset="0"/>
        <a:buChar char="–"/>
        <a:defRPr sz="2000" b="1" kern="1200">
          <a:solidFill>
            <a:schemeClr val="bg2"/>
          </a:solidFill>
          <a:latin typeface="+mn-lt"/>
          <a:ea typeface="+mn-ea"/>
          <a:cs typeface="+mn-cs"/>
          <a:sym typeface="Arial" pitchFamily="34" charset="0"/>
        </a:defRPr>
      </a:lvl2pPr>
      <a:lvl3pPr marL="1143000" indent="-228600" algn="l" defTabSz="0" rtl="0" eaLnBrk="0" fontAlgn="base" hangingPunct="0">
        <a:spcBef>
          <a:spcPct val="20000"/>
        </a:spcBef>
        <a:spcAft>
          <a:spcPct val="0"/>
        </a:spcAft>
        <a:buClr>
          <a:srgbClr val="000099"/>
        </a:buClr>
        <a:buSzPct val="75000"/>
        <a:buFont typeface="Wingdings" pitchFamily="2" charset="2"/>
        <a:buChar char="§"/>
        <a:defRPr sz="2400" b="1" kern="1200">
          <a:solidFill>
            <a:schemeClr val="bg2"/>
          </a:solidFill>
          <a:latin typeface="+mn-lt"/>
          <a:ea typeface="+mn-ea"/>
          <a:cs typeface="+mn-cs"/>
          <a:sym typeface="Arial" pitchFamily="34" charset="0"/>
        </a:defRPr>
      </a:lvl3pPr>
      <a:lvl4pPr marL="1600200" indent="-228600" algn="l" defTabSz="0" rtl="0" eaLnBrk="0" fontAlgn="base" hangingPunct="0">
        <a:spcBef>
          <a:spcPct val="20000"/>
        </a:spcBef>
        <a:spcAft>
          <a:spcPct val="0"/>
        </a:spcAft>
        <a:buClr>
          <a:srgbClr val="000099"/>
        </a:buClr>
        <a:buSzPct val="70000"/>
        <a:buFont typeface="Times New Roman" pitchFamily="18" charset="0"/>
        <a:buChar char="–"/>
        <a:defRPr sz="1200" b="1" kern="1200">
          <a:solidFill>
            <a:schemeClr val="bg2"/>
          </a:solidFill>
          <a:latin typeface="+mn-lt"/>
          <a:ea typeface="+mn-ea"/>
          <a:cs typeface="+mn-cs"/>
          <a:sym typeface="Arial" pitchFamily="34" charset="0"/>
        </a:defRPr>
      </a:lvl4pPr>
      <a:lvl5pPr marL="2057400" indent="-228600" algn="l" defTabSz="0" rtl="0" eaLnBrk="0" fontAlgn="base" hangingPunct="0">
        <a:spcBef>
          <a:spcPct val="20000"/>
        </a:spcBef>
        <a:spcAft>
          <a:spcPct val="0"/>
        </a:spcAft>
        <a:buClr>
          <a:srgbClr val="000099"/>
        </a:buClr>
        <a:buSzPct val="70000"/>
        <a:buFont typeface="Wingdings" pitchFamily="2" charset="2"/>
        <a:buChar char="»"/>
        <a:defRPr sz="1200" b="1" kern="1200">
          <a:solidFill>
            <a:schemeClr val="bg2"/>
          </a:solidFill>
          <a:latin typeface="+mn-lt"/>
          <a:ea typeface="+mn-ea"/>
          <a:cs typeface="+mn-cs"/>
          <a:sym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idx="4294967295"/>
          </p:nvPr>
        </p:nvSpPr>
        <p:spPr bwMode="auto">
          <a:xfrm>
            <a:off x="482600" y="333375"/>
            <a:ext cx="82772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Arial" pitchFamily="34" charset="0"/>
              </a:rPr>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sym typeface="Arial" pitchFamily="34" charset="0"/>
              </a:rPr>
              <a:t>按一下以編輯母片</a:t>
            </a:r>
          </a:p>
          <a:p>
            <a:pPr lvl="1"/>
            <a:r>
              <a:rPr lang="zh-CN">
                <a:sym typeface="Arial" pitchFamily="34" charset="0"/>
              </a:rPr>
              <a:t>第二層</a:t>
            </a:r>
          </a:p>
          <a:p>
            <a:pPr lvl="2"/>
            <a:r>
              <a:rPr lang="zh-CN">
                <a:sym typeface="Arial" pitchFamily="34" charset="0"/>
              </a:rPr>
              <a:t>第三層</a:t>
            </a:r>
          </a:p>
          <a:p>
            <a:pPr lvl="3"/>
            <a:r>
              <a:rPr lang="zh-CN">
                <a:sym typeface="Arial" pitchFamily="34" charset="0"/>
              </a:rPr>
              <a:t>第四層</a:t>
            </a:r>
          </a:p>
          <a:p>
            <a:pPr lvl="4"/>
            <a:endParaRPr lang="zh-CN" altLang="zh-CN">
              <a:sym typeface="Arial" pitchFamily="34" charset="0"/>
            </a:endParaRPr>
          </a:p>
        </p:txBody>
      </p:sp>
      <p:sp>
        <p:nvSpPr>
          <p:cNvPr id="5124" name="Rectangle 4"/>
          <p:cNvSpPr>
            <a:spLocks noGrp="1" noChangeArrowheads="1"/>
          </p:cNvSpPr>
          <p:nvPr>
            <p:ph type="sldNum" sz="quarter" idx="4"/>
          </p:nvPr>
        </p:nvSpPr>
        <p:spPr bwMode="auto">
          <a:xfrm>
            <a:off x="4956175" y="64103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600" b="1">
                <a:solidFill>
                  <a:schemeClr val="tx2"/>
                </a:solidFill>
                <a:latin typeface="Times New Roman" pitchFamily="18" charset="0"/>
                <a:ea typeface="+mn-ea"/>
                <a:sym typeface="Times New Roman" pitchFamily="18" charset="0"/>
              </a:defRPr>
            </a:lvl1pPr>
          </a:lstStyle>
          <a:p>
            <a:pPr algn="r" eaLnBrk="0" hangingPunct="0">
              <a:buFont typeface="Arial" pitchFamily="34" charset="0"/>
              <a:buNone/>
            </a:pPr>
            <a:fld id="{A96A8007-2EF2-4262-B267-47E78B5476A0}" type="slidenum">
              <a:rPr kumimoji="0" lang="zh-CN" altLang="en-US">
                <a:solidFill>
                  <a:srgbClr val="000099"/>
                </a:solidFill>
              </a:rPr>
              <a:pPr algn="r" eaLnBrk="0" hangingPunct="0">
                <a:buFont typeface="Arial" pitchFamily="34" charset="0"/>
                <a:buNone/>
              </a:pPr>
              <a:t>‹#›</a:t>
            </a:fld>
            <a:endParaRPr kumimoji="0" lang="en-US" sz="1800" b="0" dirty="0">
              <a:solidFill>
                <a:srgbClr val="FFFFFF"/>
              </a:solidFill>
              <a:latin typeface="Garamond" pitchFamily="18" charset="0"/>
            </a:endParaRPr>
          </a:p>
        </p:txBody>
      </p:sp>
    </p:spTree>
    <p:extLst>
      <p:ext uri="{BB962C8B-B14F-4D97-AF65-F5344CB8AC3E}">
        <p14:creationId xmlns:p14="http://schemas.microsoft.com/office/powerpoint/2010/main" val="61172803"/>
      </p:ext>
    </p:extLst>
  </p:cSld>
  <p:clrMap bg1="dk2" tx1="lt1" bg2="dk1" tx2="lt2" accent1="accent1" accent2="accent2" accent3="accent3" accent4="accent4" accent5="accent5" accent6="accent6" hlink="hlink" folHlink="folHlink"/>
  <p:sldLayoutIdLst>
    <p:sldLayoutId id="2147485174" r:id="rId1"/>
    <p:sldLayoutId id="2147485175" r:id="rId2"/>
    <p:sldLayoutId id="2147485176" r:id="rId3"/>
    <p:sldLayoutId id="2147485177" r:id="rId4"/>
    <p:sldLayoutId id="2147485178" r:id="rId5"/>
    <p:sldLayoutId id="2147485179" r:id="rId6"/>
    <p:sldLayoutId id="2147485180" r:id="rId7"/>
    <p:sldLayoutId id="2147485181" r:id="rId8"/>
    <p:sldLayoutId id="2147485182" r:id="rId9"/>
    <p:sldLayoutId id="2147485183" r:id="rId10"/>
    <p:sldLayoutId id="2147485184" r:id="rId11"/>
  </p:sldLayoutIdLst>
  <p:txStyles>
    <p:titleStyle>
      <a:lvl1pPr algn="l" rtl="0" eaLnBrk="0" fontAlgn="base" hangingPunct="0">
        <a:lnSpc>
          <a:spcPct val="85000"/>
        </a:lnSpc>
        <a:spcBef>
          <a:spcPct val="0"/>
        </a:spcBef>
        <a:spcAft>
          <a:spcPct val="0"/>
        </a:spcAft>
        <a:defRPr sz="3200" b="1" kern="1200">
          <a:solidFill>
            <a:schemeClr val="tx2"/>
          </a:solidFill>
          <a:latin typeface="+mj-lt"/>
          <a:ea typeface="+mj-ea"/>
          <a:cs typeface="+mj-cs"/>
          <a:sym typeface="Arial" pitchFamily="34" charset="0"/>
        </a:defRPr>
      </a:lvl1pPr>
      <a:lvl2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2pPr>
      <a:lvl3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3pPr>
      <a:lvl4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4pPr>
      <a:lvl5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5pPr>
      <a:lvl6pPr marL="4572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6pPr>
      <a:lvl7pPr marL="9144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7pPr>
      <a:lvl8pPr marL="13716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8pPr>
      <a:lvl9pPr marL="18288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9pPr>
    </p:titleStyle>
    <p:bodyStyle>
      <a:lvl1pPr marL="342900" indent="-342900" algn="l" defTabSz="0" rtl="0" eaLnBrk="0" fontAlgn="base" hangingPunct="0">
        <a:spcBef>
          <a:spcPct val="20000"/>
        </a:spcBef>
        <a:spcAft>
          <a:spcPct val="0"/>
        </a:spcAft>
        <a:buClr>
          <a:srgbClr val="000099"/>
        </a:buClr>
        <a:buSzPct val="80000"/>
        <a:buFont typeface="Wingdings" pitchFamily="2" charset="2"/>
        <a:buChar char="§"/>
        <a:defRPr sz="2400" b="1" kern="1200">
          <a:solidFill>
            <a:schemeClr val="bg2"/>
          </a:solidFill>
          <a:latin typeface="+mn-lt"/>
          <a:ea typeface="+mn-ea"/>
          <a:cs typeface="+mn-cs"/>
          <a:sym typeface="Arial" pitchFamily="34" charset="0"/>
        </a:defRPr>
      </a:lvl1pPr>
      <a:lvl2pPr marL="742950" indent="-285750" algn="l" defTabSz="0" rtl="0" eaLnBrk="0" fontAlgn="base" hangingPunct="0">
        <a:spcBef>
          <a:spcPct val="20000"/>
        </a:spcBef>
        <a:spcAft>
          <a:spcPct val="0"/>
        </a:spcAft>
        <a:buClr>
          <a:srgbClr val="000099"/>
        </a:buClr>
        <a:buSzPct val="70000"/>
        <a:buFont typeface="Times New Roman" pitchFamily="18" charset="0"/>
        <a:buChar char="–"/>
        <a:defRPr sz="2000" b="1" kern="1200">
          <a:solidFill>
            <a:schemeClr val="bg2"/>
          </a:solidFill>
          <a:latin typeface="+mn-lt"/>
          <a:ea typeface="+mn-ea"/>
          <a:cs typeface="+mn-cs"/>
          <a:sym typeface="Arial" pitchFamily="34" charset="0"/>
        </a:defRPr>
      </a:lvl2pPr>
      <a:lvl3pPr marL="1143000" indent="-228600" algn="l" defTabSz="0" rtl="0" eaLnBrk="0" fontAlgn="base" hangingPunct="0">
        <a:spcBef>
          <a:spcPct val="20000"/>
        </a:spcBef>
        <a:spcAft>
          <a:spcPct val="0"/>
        </a:spcAft>
        <a:buClr>
          <a:srgbClr val="000099"/>
        </a:buClr>
        <a:buSzPct val="75000"/>
        <a:buFont typeface="Wingdings" pitchFamily="2" charset="2"/>
        <a:buChar char="§"/>
        <a:defRPr sz="2400" b="1" kern="1200">
          <a:solidFill>
            <a:schemeClr val="bg2"/>
          </a:solidFill>
          <a:latin typeface="+mn-lt"/>
          <a:ea typeface="+mn-ea"/>
          <a:cs typeface="+mn-cs"/>
          <a:sym typeface="Arial" pitchFamily="34" charset="0"/>
        </a:defRPr>
      </a:lvl3pPr>
      <a:lvl4pPr marL="1600200" indent="-228600" algn="l" defTabSz="0" rtl="0" eaLnBrk="0" fontAlgn="base" hangingPunct="0">
        <a:spcBef>
          <a:spcPct val="20000"/>
        </a:spcBef>
        <a:spcAft>
          <a:spcPct val="0"/>
        </a:spcAft>
        <a:buClr>
          <a:srgbClr val="000099"/>
        </a:buClr>
        <a:buSzPct val="70000"/>
        <a:buFont typeface="Times New Roman" pitchFamily="18" charset="0"/>
        <a:buChar char="–"/>
        <a:defRPr sz="1200" b="1" kern="1200">
          <a:solidFill>
            <a:schemeClr val="bg2"/>
          </a:solidFill>
          <a:latin typeface="+mn-lt"/>
          <a:ea typeface="+mn-ea"/>
          <a:cs typeface="+mn-cs"/>
          <a:sym typeface="Arial" pitchFamily="34" charset="0"/>
        </a:defRPr>
      </a:lvl4pPr>
      <a:lvl5pPr marL="2057400" indent="-228600" algn="l" defTabSz="0" rtl="0" eaLnBrk="0" fontAlgn="base" hangingPunct="0">
        <a:spcBef>
          <a:spcPct val="20000"/>
        </a:spcBef>
        <a:spcAft>
          <a:spcPct val="0"/>
        </a:spcAft>
        <a:buClr>
          <a:srgbClr val="000099"/>
        </a:buClr>
        <a:buSzPct val="70000"/>
        <a:buFont typeface="Wingdings" pitchFamily="2" charset="2"/>
        <a:buChar char="»"/>
        <a:defRPr sz="1200" b="1" kern="1200">
          <a:solidFill>
            <a:schemeClr val="bg2"/>
          </a:solidFill>
          <a:latin typeface="+mn-lt"/>
          <a:ea typeface="+mn-ea"/>
          <a:cs typeface="+mn-cs"/>
          <a:sym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idx="4294967295"/>
          </p:nvPr>
        </p:nvSpPr>
        <p:spPr bwMode="auto">
          <a:xfrm>
            <a:off x="482600" y="333375"/>
            <a:ext cx="82772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Arial" pitchFamily="34" charset="0"/>
              </a:rPr>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sym typeface="Arial" pitchFamily="34" charset="0"/>
              </a:rPr>
              <a:t>按一下以編輯母片</a:t>
            </a:r>
          </a:p>
          <a:p>
            <a:pPr lvl="1"/>
            <a:r>
              <a:rPr lang="zh-CN">
                <a:sym typeface="Arial" pitchFamily="34" charset="0"/>
              </a:rPr>
              <a:t>第二層</a:t>
            </a:r>
          </a:p>
          <a:p>
            <a:pPr lvl="2"/>
            <a:r>
              <a:rPr lang="zh-CN">
                <a:sym typeface="Arial" pitchFamily="34" charset="0"/>
              </a:rPr>
              <a:t>第三層</a:t>
            </a:r>
          </a:p>
          <a:p>
            <a:pPr lvl="3"/>
            <a:r>
              <a:rPr lang="zh-CN">
                <a:sym typeface="Arial" pitchFamily="34" charset="0"/>
              </a:rPr>
              <a:t>第四層</a:t>
            </a:r>
          </a:p>
          <a:p>
            <a:pPr lvl="4"/>
            <a:endParaRPr lang="zh-CN" altLang="zh-CN">
              <a:sym typeface="Arial" pitchFamily="34" charset="0"/>
            </a:endParaRPr>
          </a:p>
        </p:txBody>
      </p:sp>
      <p:sp>
        <p:nvSpPr>
          <p:cNvPr id="5124" name="Rectangle 4"/>
          <p:cNvSpPr>
            <a:spLocks noGrp="1" noChangeArrowheads="1"/>
          </p:cNvSpPr>
          <p:nvPr>
            <p:ph type="sldNum" sz="quarter" idx="4"/>
          </p:nvPr>
        </p:nvSpPr>
        <p:spPr bwMode="auto">
          <a:xfrm>
            <a:off x="4956175" y="64103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600" b="1">
                <a:solidFill>
                  <a:schemeClr val="tx2"/>
                </a:solidFill>
                <a:latin typeface="Times New Roman" pitchFamily="18" charset="0"/>
                <a:ea typeface="+mn-ea"/>
                <a:sym typeface="Times New Roman" pitchFamily="18" charset="0"/>
              </a:defRPr>
            </a:lvl1pPr>
          </a:lstStyle>
          <a:p>
            <a:pPr algn="r" eaLnBrk="0" hangingPunct="0">
              <a:buFont typeface="Arial" pitchFamily="34" charset="0"/>
              <a:buNone/>
            </a:pPr>
            <a:fld id="{A96A8007-2EF2-4262-B267-47E78B5476A0}" type="slidenum">
              <a:rPr kumimoji="0" lang="zh-CN" altLang="en-US">
                <a:solidFill>
                  <a:srgbClr val="000099"/>
                </a:solidFill>
              </a:rPr>
              <a:pPr algn="r" eaLnBrk="0" hangingPunct="0">
                <a:buFont typeface="Arial" pitchFamily="34" charset="0"/>
                <a:buNone/>
              </a:pPr>
              <a:t>‹#›</a:t>
            </a:fld>
            <a:endParaRPr kumimoji="0" lang="en-US" sz="1800" b="0" dirty="0">
              <a:solidFill>
                <a:srgbClr val="FFFFFF"/>
              </a:solidFill>
              <a:latin typeface="Garamond" pitchFamily="18" charset="0"/>
            </a:endParaRPr>
          </a:p>
        </p:txBody>
      </p:sp>
    </p:spTree>
    <p:extLst>
      <p:ext uri="{BB962C8B-B14F-4D97-AF65-F5344CB8AC3E}">
        <p14:creationId xmlns:p14="http://schemas.microsoft.com/office/powerpoint/2010/main" val="2335719676"/>
      </p:ext>
    </p:extLst>
  </p:cSld>
  <p:clrMap bg1="dk2" tx1="lt1" bg2="dk1" tx2="lt2" accent1="accent1" accent2="accent2" accent3="accent3" accent4="accent4" accent5="accent5" accent6="accent6" hlink="hlink" folHlink="folHlink"/>
  <p:sldLayoutIdLst>
    <p:sldLayoutId id="2147485186" r:id="rId1"/>
    <p:sldLayoutId id="2147485187" r:id="rId2"/>
    <p:sldLayoutId id="2147485188" r:id="rId3"/>
    <p:sldLayoutId id="2147485189" r:id="rId4"/>
    <p:sldLayoutId id="2147485190" r:id="rId5"/>
    <p:sldLayoutId id="2147485191" r:id="rId6"/>
    <p:sldLayoutId id="2147485192" r:id="rId7"/>
    <p:sldLayoutId id="2147485193" r:id="rId8"/>
    <p:sldLayoutId id="2147485194" r:id="rId9"/>
    <p:sldLayoutId id="2147485195" r:id="rId10"/>
    <p:sldLayoutId id="2147485196" r:id="rId11"/>
  </p:sldLayoutIdLst>
  <p:txStyles>
    <p:titleStyle>
      <a:lvl1pPr algn="l" rtl="0" eaLnBrk="0" fontAlgn="base" hangingPunct="0">
        <a:lnSpc>
          <a:spcPct val="85000"/>
        </a:lnSpc>
        <a:spcBef>
          <a:spcPct val="0"/>
        </a:spcBef>
        <a:spcAft>
          <a:spcPct val="0"/>
        </a:spcAft>
        <a:defRPr sz="3200" b="1" kern="1200">
          <a:solidFill>
            <a:schemeClr val="tx2"/>
          </a:solidFill>
          <a:latin typeface="+mj-lt"/>
          <a:ea typeface="+mj-ea"/>
          <a:cs typeface="+mj-cs"/>
          <a:sym typeface="Arial" pitchFamily="34" charset="0"/>
        </a:defRPr>
      </a:lvl1pPr>
      <a:lvl2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2pPr>
      <a:lvl3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3pPr>
      <a:lvl4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4pPr>
      <a:lvl5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5pPr>
      <a:lvl6pPr marL="4572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6pPr>
      <a:lvl7pPr marL="9144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7pPr>
      <a:lvl8pPr marL="13716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8pPr>
      <a:lvl9pPr marL="18288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9pPr>
    </p:titleStyle>
    <p:bodyStyle>
      <a:lvl1pPr marL="342900" indent="-342900" algn="l" defTabSz="0" rtl="0" eaLnBrk="0" fontAlgn="base" hangingPunct="0">
        <a:spcBef>
          <a:spcPct val="20000"/>
        </a:spcBef>
        <a:spcAft>
          <a:spcPct val="0"/>
        </a:spcAft>
        <a:buClr>
          <a:srgbClr val="000099"/>
        </a:buClr>
        <a:buSzPct val="80000"/>
        <a:buFont typeface="Wingdings" pitchFamily="2" charset="2"/>
        <a:buChar char="§"/>
        <a:defRPr sz="2400" b="1" kern="1200">
          <a:solidFill>
            <a:schemeClr val="bg2"/>
          </a:solidFill>
          <a:latin typeface="+mn-lt"/>
          <a:ea typeface="+mn-ea"/>
          <a:cs typeface="+mn-cs"/>
          <a:sym typeface="Arial" pitchFamily="34" charset="0"/>
        </a:defRPr>
      </a:lvl1pPr>
      <a:lvl2pPr marL="742950" indent="-285750" algn="l" defTabSz="0" rtl="0" eaLnBrk="0" fontAlgn="base" hangingPunct="0">
        <a:spcBef>
          <a:spcPct val="20000"/>
        </a:spcBef>
        <a:spcAft>
          <a:spcPct val="0"/>
        </a:spcAft>
        <a:buClr>
          <a:srgbClr val="000099"/>
        </a:buClr>
        <a:buSzPct val="70000"/>
        <a:buFont typeface="Times New Roman" pitchFamily="18" charset="0"/>
        <a:buChar char="–"/>
        <a:defRPr sz="2000" b="1" kern="1200">
          <a:solidFill>
            <a:schemeClr val="bg2"/>
          </a:solidFill>
          <a:latin typeface="+mn-lt"/>
          <a:ea typeface="+mn-ea"/>
          <a:cs typeface="+mn-cs"/>
          <a:sym typeface="Arial" pitchFamily="34" charset="0"/>
        </a:defRPr>
      </a:lvl2pPr>
      <a:lvl3pPr marL="1143000" indent="-228600" algn="l" defTabSz="0" rtl="0" eaLnBrk="0" fontAlgn="base" hangingPunct="0">
        <a:spcBef>
          <a:spcPct val="20000"/>
        </a:spcBef>
        <a:spcAft>
          <a:spcPct val="0"/>
        </a:spcAft>
        <a:buClr>
          <a:srgbClr val="000099"/>
        </a:buClr>
        <a:buSzPct val="75000"/>
        <a:buFont typeface="Wingdings" pitchFamily="2" charset="2"/>
        <a:buChar char="§"/>
        <a:defRPr sz="2400" b="1" kern="1200">
          <a:solidFill>
            <a:schemeClr val="bg2"/>
          </a:solidFill>
          <a:latin typeface="+mn-lt"/>
          <a:ea typeface="+mn-ea"/>
          <a:cs typeface="+mn-cs"/>
          <a:sym typeface="Arial" pitchFamily="34" charset="0"/>
        </a:defRPr>
      </a:lvl3pPr>
      <a:lvl4pPr marL="1600200" indent="-228600" algn="l" defTabSz="0" rtl="0" eaLnBrk="0" fontAlgn="base" hangingPunct="0">
        <a:spcBef>
          <a:spcPct val="20000"/>
        </a:spcBef>
        <a:spcAft>
          <a:spcPct val="0"/>
        </a:spcAft>
        <a:buClr>
          <a:srgbClr val="000099"/>
        </a:buClr>
        <a:buSzPct val="70000"/>
        <a:buFont typeface="Times New Roman" pitchFamily="18" charset="0"/>
        <a:buChar char="–"/>
        <a:defRPr sz="1200" b="1" kern="1200">
          <a:solidFill>
            <a:schemeClr val="bg2"/>
          </a:solidFill>
          <a:latin typeface="+mn-lt"/>
          <a:ea typeface="+mn-ea"/>
          <a:cs typeface="+mn-cs"/>
          <a:sym typeface="Arial" pitchFamily="34" charset="0"/>
        </a:defRPr>
      </a:lvl4pPr>
      <a:lvl5pPr marL="2057400" indent="-228600" algn="l" defTabSz="0" rtl="0" eaLnBrk="0" fontAlgn="base" hangingPunct="0">
        <a:spcBef>
          <a:spcPct val="20000"/>
        </a:spcBef>
        <a:spcAft>
          <a:spcPct val="0"/>
        </a:spcAft>
        <a:buClr>
          <a:srgbClr val="000099"/>
        </a:buClr>
        <a:buSzPct val="70000"/>
        <a:buFont typeface="Wingdings" pitchFamily="2" charset="2"/>
        <a:buChar char="»"/>
        <a:defRPr sz="1200" b="1" kern="1200">
          <a:solidFill>
            <a:schemeClr val="bg2"/>
          </a:solidFill>
          <a:latin typeface="+mn-lt"/>
          <a:ea typeface="+mn-ea"/>
          <a:cs typeface="+mn-cs"/>
          <a:sym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idx="4294967295"/>
          </p:nvPr>
        </p:nvSpPr>
        <p:spPr bwMode="auto">
          <a:xfrm>
            <a:off x="482600" y="333375"/>
            <a:ext cx="82772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sym typeface="Arial" pitchFamily="34" charset="0"/>
              </a:rPr>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sym typeface="Arial" pitchFamily="34" charset="0"/>
              </a:rPr>
              <a:t>按一下以編輯母片</a:t>
            </a:r>
          </a:p>
          <a:p>
            <a:pPr lvl="1"/>
            <a:r>
              <a:rPr lang="zh-CN">
                <a:sym typeface="Arial" pitchFamily="34" charset="0"/>
              </a:rPr>
              <a:t>第二層</a:t>
            </a:r>
          </a:p>
          <a:p>
            <a:pPr lvl="2"/>
            <a:r>
              <a:rPr lang="zh-CN">
                <a:sym typeface="Arial" pitchFamily="34" charset="0"/>
              </a:rPr>
              <a:t>第三層</a:t>
            </a:r>
          </a:p>
          <a:p>
            <a:pPr lvl="3"/>
            <a:r>
              <a:rPr lang="zh-CN">
                <a:sym typeface="Arial" pitchFamily="34" charset="0"/>
              </a:rPr>
              <a:t>第四層</a:t>
            </a:r>
          </a:p>
          <a:p>
            <a:pPr lvl="4"/>
            <a:endParaRPr lang="zh-CN" altLang="zh-CN">
              <a:sym typeface="Arial" pitchFamily="34" charset="0"/>
            </a:endParaRPr>
          </a:p>
        </p:txBody>
      </p:sp>
      <p:sp>
        <p:nvSpPr>
          <p:cNvPr id="5124" name="Rectangle 4"/>
          <p:cNvSpPr>
            <a:spLocks noGrp="1" noChangeArrowheads="1"/>
          </p:cNvSpPr>
          <p:nvPr>
            <p:ph type="sldNum" sz="quarter" idx="4"/>
          </p:nvPr>
        </p:nvSpPr>
        <p:spPr bwMode="auto">
          <a:xfrm>
            <a:off x="4956175" y="64103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600" b="1">
                <a:solidFill>
                  <a:schemeClr val="tx2"/>
                </a:solidFill>
                <a:latin typeface="Times New Roman" pitchFamily="18" charset="0"/>
                <a:ea typeface="+mn-ea"/>
                <a:sym typeface="Times New Roman" pitchFamily="18" charset="0"/>
              </a:defRPr>
            </a:lvl1pPr>
          </a:lstStyle>
          <a:p>
            <a:pPr algn="r" eaLnBrk="0" hangingPunct="0">
              <a:buFont typeface="Arial" pitchFamily="34" charset="0"/>
              <a:buNone/>
            </a:pPr>
            <a:fld id="{A96A8007-2EF2-4262-B267-47E78B5476A0}" type="slidenum">
              <a:rPr kumimoji="0" lang="zh-CN" altLang="en-US">
                <a:solidFill>
                  <a:srgbClr val="000099"/>
                </a:solidFill>
              </a:rPr>
              <a:pPr algn="r" eaLnBrk="0" hangingPunct="0">
                <a:buFont typeface="Arial" pitchFamily="34" charset="0"/>
                <a:buNone/>
              </a:pPr>
              <a:t>‹#›</a:t>
            </a:fld>
            <a:endParaRPr kumimoji="0" lang="en-US" sz="1800" b="0" dirty="0">
              <a:solidFill>
                <a:srgbClr val="FFFFFF"/>
              </a:solidFill>
              <a:latin typeface="Garamond" pitchFamily="18" charset="0"/>
            </a:endParaRPr>
          </a:p>
        </p:txBody>
      </p:sp>
    </p:spTree>
    <p:extLst>
      <p:ext uri="{BB962C8B-B14F-4D97-AF65-F5344CB8AC3E}">
        <p14:creationId xmlns:p14="http://schemas.microsoft.com/office/powerpoint/2010/main" val="1443547677"/>
      </p:ext>
    </p:extLst>
  </p:cSld>
  <p:clrMap bg1="dk2" tx1="lt1" bg2="dk1" tx2="lt2" accent1="accent1" accent2="accent2" accent3="accent3" accent4="accent4" accent5="accent5" accent6="accent6" hlink="hlink" folHlink="folHlink"/>
  <p:sldLayoutIdLst>
    <p:sldLayoutId id="2147485198" r:id="rId1"/>
    <p:sldLayoutId id="2147485199" r:id="rId2"/>
    <p:sldLayoutId id="2147485200" r:id="rId3"/>
    <p:sldLayoutId id="2147485201" r:id="rId4"/>
    <p:sldLayoutId id="2147485202" r:id="rId5"/>
    <p:sldLayoutId id="2147485203" r:id="rId6"/>
    <p:sldLayoutId id="2147485204" r:id="rId7"/>
    <p:sldLayoutId id="2147485205" r:id="rId8"/>
    <p:sldLayoutId id="2147485206" r:id="rId9"/>
    <p:sldLayoutId id="2147485207" r:id="rId10"/>
    <p:sldLayoutId id="2147485208" r:id="rId11"/>
  </p:sldLayoutIdLst>
  <p:txStyles>
    <p:titleStyle>
      <a:lvl1pPr algn="l" rtl="0" eaLnBrk="0" fontAlgn="base" hangingPunct="0">
        <a:lnSpc>
          <a:spcPct val="85000"/>
        </a:lnSpc>
        <a:spcBef>
          <a:spcPct val="0"/>
        </a:spcBef>
        <a:spcAft>
          <a:spcPct val="0"/>
        </a:spcAft>
        <a:defRPr sz="3200" b="1" kern="1200">
          <a:solidFill>
            <a:schemeClr val="tx2"/>
          </a:solidFill>
          <a:latin typeface="+mj-lt"/>
          <a:ea typeface="+mj-ea"/>
          <a:cs typeface="+mj-cs"/>
          <a:sym typeface="Arial" pitchFamily="34" charset="0"/>
        </a:defRPr>
      </a:lvl1pPr>
      <a:lvl2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2pPr>
      <a:lvl3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3pPr>
      <a:lvl4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4pPr>
      <a:lvl5pPr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5pPr>
      <a:lvl6pPr marL="4572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6pPr>
      <a:lvl7pPr marL="9144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7pPr>
      <a:lvl8pPr marL="13716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8pPr>
      <a:lvl9pPr marL="1828800" algn="l" rtl="0" eaLnBrk="0" fontAlgn="base" hangingPunct="0">
        <a:lnSpc>
          <a:spcPct val="85000"/>
        </a:lnSpc>
        <a:spcBef>
          <a:spcPct val="0"/>
        </a:spcBef>
        <a:spcAft>
          <a:spcPct val="0"/>
        </a:spcAft>
        <a:defRPr sz="3200" b="1">
          <a:solidFill>
            <a:schemeClr val="tx2"/>
          </a:solidFill>
          <a:latin typeface="Arial" pitchFamily="34" charset="0"/>
          <a:ea typeface="PMingLiU" pitchFamily="2" charset="-120"/>
          <a:sym typeface="Arial" pitchFamily="34" charset="0"/>
        </a:defRPr>
      </a:lvl9pPr>
    </p:titleStyle>
    <p:bodyStyle>
      <a:lvl1pPr marL="342900" indent="-342900" algn="l" defTabSz="0" rtl="0" eaLnBrk="0" fontAlgn="base" hangingPunct="0">
        <a:spcBef>
          <a:spcPct val="20000"/>
        </a:spcBef>
        <a:spcAft>
          <a:spcPct val="0"/>
        </a:spcAft>
        <a:buClr>
          <a:srgbClr val="000099"/>
        </a:buClr>
        <a:buSzPct val="80000"/>
        <a:buFont typeface="Wingdings" pitchFamily="2" charset="2"/>
        <a:buChar char="§"/>
        <a:defRPr sz="2400" b="1" kern="1200">
          <a:solidFill>
            <a:schemeClr val="bg2"/>
          </a:solidFill>
          <a:latin typeface="+mn-lt"/>
          <a:ea typeface="+mn-ea"/>
          <a:cs typeface="+mn-cs"/>
          <a:sym typeface="Arial" pitchFamily="34" charset="0"/>
        </a:defRPr>
      </a:lvl1pPr>
      <a:lvl2pPr marL="742950" indent="-285750" algn="l" defTabSz="0" rtl="0" eaLnBrk="0" fontAlgn="base" hangingPunct="0">
        <a:spcBef>
          <a:spcPct val="20000"/>
        </a:spcBef>
        <a:spcAft>
          <a:spcPct val="0"/>
        </a:spcAft>
        <a:buClr>
          <a:srgbClr val="000099"/>
        </a:buClr>
        <a:buSzPct val="70000"/>
        <a:buFont typeface="Times New Roman" pitchFamily="18" charset="0"/>
        <a:buChar char="–"/>
        <a:defRPr sz="2000" b="1" kern="1200">
          <a:solidFill>
            <a:schemeClr val="bg2"/>
          </a:solidFill>
          <a:latin typeface="+mn-lt"/>
          <a:ea typeface="+mn-ea"/>
          <a:cs typeface="+mn-cs"/>
          <a:sym typeface="Arial" pitchFamily="34" charset="0"/>
        </a:defRPr>
      </a:lvl2pPr>
      <a:lvl3pPr marL="1143000" indent="-228600" algn="l" defTabSz="0" rtl="0" eaLnBrk="0" fontAlgn="base" hangingPunct="0">
        <a:spcBef>
          <a:spcPct val="20000"/>
        </a:spcBef>
        <a:spcAft>
          <a:spcPct val="0"/>
        </a:spcAft>
        <a:buClr>
          <a:srgbClr val="000099"/>
        </a:buClr>
        <a:buSzPct val="75000"/>
        <a:buFont typeface="Wingdings" pitchFamily="2" charset="2"/>
        <a:buChar char="§"/>
        <a:defRPr sz="2400" b="1" kern="1200">
          <a:solidFill>
            <a:schemeClr val="bg2"/>
          </a:solidFill>
          <a:latin typeface="+mn-lt"/>
          <a:ea typeface="+mn-ea"/>
          <a:cs typeface="+mn-cs"/>
          <a:sym typeface="Arial" pitchFamily="34" charset="0"/>
        </a:defRPr>
      </a:lvl3pPr>
      <a:lvl4pPr marL="1600200" indent="-228600" algn="l" defTabSz="0" rtl="0" eaLnBrk="0" fontAlgn="base" hangingPunct="0">
        <a:spcBef>
          <a:spcPct val="20000"/>
        </a:spcBef>
        <a:spcAft>
          <a:spcPct val="0"/>
        </a:spcAft>
        <a:buClr>
          <a:srgbClr val="000099"/>
        </a:buClr>
        <a:buSzPct val="70000"/>
        <a:buFont typeface="Times New Roman" pitchFamily="18" charset="0"/>
        <a:buChar char="–"/>
        <a:defRPr sz="1200" b="1" kern="1200">
          <a:solidFill>
            <a:schemeClr val="bg2"/>
          </a:solidFill>
          <a:latin typeface="+mn-lt"/>
          <a:ea typeface="+mn-ea"/>
          <a:cs typeface="+mn-cs"/>
          <a:sym typeface="Arial" pitchFamily="34" charset="0"/>
        </a:defRPr>
      </a:lvl4pPr>
      <a:lvl5pPr marL="2057400" indent="-228600" algn="l" defTabSz="0" rtl="0" eaLnBrk="0" fontAlgn="base" hangingPunct="0">
        <a:spcBef>
          <a:spcPct val="20000"/>
        </a:spcBef>
        <a:spcAft>
          <a:spcPct val="0"/>
        </a:spcAft>
        <a:buClr>
          <a:srgbClr val="000099"/>
        </a:buClr>
        <a:buSzPct val="70000"/>
        <a:buFont typeface="Wingdings" pitchFamily="2" charset="2"/>
        <a:buChar char="»"/>
        <a:defRPr sz="1200" b="1" kern="1200">
          <a:solidFill>
            <a:schemeClr val="bg2"/>
          </a:solidFill>
          <a:latin typeface="+mn-lt"/>
          <a:ea typeface="+mn-ea"/>
          <a:cs typeface="+mn-cs"/>
          <a:sym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6258"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Title</a:t>
            </a:r>
          </a:p>
        </p:txBody>
      </p:sp>
      <p:sp>
        <p:nvSpPr>
          <p:cNvPr id="9625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endParaRPr lang="en-US" altLang="zh-TW"/>
          </a:p>
        </p:txBody>
      </p:sp>
    </p:spTree>
    <p:extLst>
      <p:ext uri="{BB962C8B-B14F-4D97-AF65-F5344CB8AC3E}">
        <p14:creationId xmlns:p14="http://schemas.microsoft.com/office/powerpoint/2010/main" val="526747423"/>
      </p:ext>
    </p:extLst>
  </p:cSld>
  <p:clrMap bg1="dk2" tx1="lt1" bg2="dk1" tx2="lt2" accent1="accent1" accent2="accent2" accent3="accent3" accent4="accent4" accent5="accent5" accent6="accent6" hlink="hlink" folHlink="folHlink"/>
  <p:sldLayoutIdLst>
    <p:sldLayoutId id="2147485210" r:id="rId1"/>
    <p:sldLayoutId id="2147485211" r:id="rId2"/>
    <p:sldLayoutId id="2147485212" r:id="rId3"/>
    <p:sldLayoutId id="2147485213" r:id="rId4"/>
    <p:sldLayoutId id="2147485214" r:id="rId5"/>
    <p:sldLayoutId id="2147485215" r:id="rId6"/>
    <p:sldLayoutId id="2147485216" r:id="rId7"/>
    <p:sldLayoutId id="2147485217" r:id="rId8"/>
    <p:sldLayoutId id="2147485218" r:id="rId9"/>
    <p:sldLayoutId id="2147485219" r:id="rId10"/>
    <p:sldLayoutId id="2147485220" r:id="rId11"/>
  </p:sldLayoutIdLst>
  <p:hf sldNum="0"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新細明體" panose="02020500000000000000"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anose="02020500000000000000"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anose="02020500000000000000"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anose="02020500000000000000"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anose="02020500000000000000"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anose="05000000000000000000" pitchFamily="2" charset="2"/>
        <a:buChar char="§"/>
        <a:defRPr kumimoji="1" sz="2400" b="1">
          <a:solidFill>
            <a:schemeClr val="bg2"/>
          </a:solidFill>
          <a:latin typeface="+mn-lt"/>
          <a:ea typeface="新細明體" panose="02020500000000000000"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anose="02020603050405020304" pitchFamily="18" charset="0"/>
        <a:buChar char="–"/>
        <a:defRPr kumimoji="1" sz="2000" b="1">
          <a:solidFill>
            <a:schemeClr val="bg2"/>
          </a:solidFill>
          <a:latin typeface="+mn-lt"/>
          <a:ea typeface="新細明體" panose="02020500000000000000" pitchFamily="18" charset="-120"/>
        </a:defRPr>
      </a:lvl2pPr>
      <a:lvl3pPr marL="1143000" indent="-228600" algn="l" rtl="0" eaLnBrk="0" fontAlgn="base" hangingPunct="0">
        <a:spcBef>
          <a:spcPct val="20000"/>
        </a:spcBef>
        <a:spcAft>
          <a:spcPct val="0"/>
        </a:spcAft>
        <a:buClr>
          <a:srgbClr val="000099"/>
        </a:buClr>
        <a:buSzPct val="75000"/>
        <a:buFont typeface="Wingdings" panose="05000000000000000000" pitchFamily="2" charset="2"/>
        <a:buChar char="§"/>
        <a:defRPr kumimoji="1" b="1">
          <a:solidFill>
            <a:schemeClr val="bg2"/>
          </a:solidFill>
          <a:latin typeface="+mn-lt"/>
          <a:ea typeface="新細明體" panose="02020500000000000000" pitchFamily="18" charset="-120"/>
        </a:defRPr>
      </a:lvl3pPr>
      <a:lvl4pPr marL="1600200" indent="-228600" algn="l" rtl="0" eaLnBrk="0" fontAlgn="base" hangingPunct="0">
        <a:spcBef>
          <a:spcPct val="20000"/>
        </a:spcBef>
        <a:spcAft>
          <a:spcPct val="0"/>
        </a:spcAft>
        <a:buClr>
          <a:srgbClr val="000099"/>
        </a:buClr>
        <a:buSzPct val="70000"/>
        <a:buFont typeface="Times New Roman" panose="02020603050405020304" pitchFamily="18" charset="0"/>
        <a:buChar char="–"/>
        <a:defRPr kumimoji="1" sz="1200" b="1">
          <a:solidFill>
            <a:schemeClr val="bg2"/>
          </a:solidFill>
          <a:latin typeface="+mn-lt"/>
          <a:ea typeface="新細明體" panose="02020500000000000000" pitchFamily="18" charset="-120"/>
        </a:defRPr>
      </a:lvl4pPr>
      <a:lvl5pPr marL="2057400" indent="-228600" algn="l" rtl="0" eaLnBrk="0" fontAlgn="base" hangingPunct="0">
        <a:spcBef>
          <a:spcPct val="20000"/>
        </a:spcBef>
        <a:spcAft>
          <a:spcPct val="0"/>
        </a:spcAft>
        <a:buClr>
          <a:srgbClr val="000099"/>
        </a:buClr>
        <a:buSzPct val="70000"/>
        <a:buFont typeface="Wingdings" panose="05000000000000000000" pitchFamily="2" charset="2"/>
        <a:defRPr kumimoji="1" sz="1200" b="1">
          <a:solidFill>
            <a:schemeClr val="bg2"/>
          </a:solidFill>
          <a:latin typeface="+mn-lt"/>
          <a:ea typeface="新細明體" panose="02020500000000000000"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181013417"/>
      </p:ext>
    </p:extLst>
  </p:cSld>
  <p:clrMap bg1="dk2" tx1="lt1" bg2="dk1" tx2="lt2" accent1="accent1" accent2="accent2" accent3="accent3" accent4="accent4" accent5="accent5" accent6="accent6" hlink="hlink" folHlink="folHlink"/>
  <p:sldLayoutIdLst>
    <p:sldLayoutId id="2147485223" r:id="rId1"/>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787043571"/>
      </p:ext>
    </p:extLst>
  </p:cSld>
  <p:clrMap bg1="dk2" tx1="lt1" bg2="dk1" tx2="lt2" accent1="accent1" accent2="accent2" accent3="accent3" accent4="accent4" accent5="accent5" accent6="accent6" hlink="hlink" folHlink="folHlink"/>
  <p:sldLayoutIdLst>
    <p:sldLayoutId id="2147485225" r:id="rId1"/>
    <p:sldLayoutId id="2147485226" r:id="rId2"/>
    <p:sldLayoutId id="2147485227" r:id="rId3"/>
    <p:sldLayoutId id="2147485228" r:id="rId4"/>
    <p:sldLayoutId id="2147485229" r:id="rId5"/>
    <p:sldLayoutId id="2147485230" r:id="rId6"/>
    <p:sldLayoutId id="2147485231" r:id="rId7"/>
    <p:sldLayoutId id="2147485232" r:id="rId8"/>
    <p:sldLayoutId id="2147485233" r:id="rId9"/>
    <p:sldLayoutId id="2147485234" r:id="rId10"/>
    <p:sldLayoutId id="2147485235"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rgbClr val="000099"/>
          </a:solidFill>
          <a:latin typeface="+mj-lt"/>
          <a:ea typeface="+mj-ea"/>
          <a:cs typeface="+mj-cs"/>
        </a:defRPr>
      </a:lvl1pPr>
      <a:lvl2pPr algn="l" rtl="0" eaLnBrk="0" fontAlgn="ctr" hangingPunct="0">
        <a:lnSpc>
          <a:spcPct val="85000"/>
        </a:lnSpc>
        <a:spcBef>
          <a:spcPct val="0"/>
        </a:spcBef>
        <a:spcAft>
          <a:spcPct val="0"/>
        </a:spcAft>
        <a:defRPr kumimoji="1" sz="3200" b="1">
          <a:solidFill>
            <a:srgbClr val="000099"/>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rgbClr val="000099"/>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rgbClr val="000099"/>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rgbClr val="000099"/>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ctr" anchorCtr="0" compatLnSpc="1">
            <a:prstTxWarp prst="textNoShape">
              <a:avLst/>
            </a:prstTxWarp>
          </a:bodyPr>
          <a:lstStyle/>
          <a:p>
            <a:pPr lvl="0"/>
            <a:r>
              <a:rPr lang="en-US" altLang="zh-TW" smtClean="0"/>
              <a:t>Title</a:t>
            </a:r>
          </a:p>
        </p:txBody>
      </p:sp>
      <p:sp>
        <p:nvSpPr>
          <p:cNvPr id="4710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888497140"/>
      </p:ext>
    </p:extLst>
  </p:cSld>
  <p:clrMap bg1="dk2" tx1="lt1" bg2="dk1" tx2="lt2" accent1="accent1" accent2="accent2" accent3="accent3" accent4="accent4" accent5="accent5" accent6="accent6" hlink="hlink" folHlink="folHlink"/>
  <p:sldLayoutIdLst>
    <p:sldLayoutId id="2147485237" r:id="rId1"/>
    <p:sldLayoutId id="2147485238" r:id="rId2"/>
    <p:sldLayoutId id="2147485239" r:id="rId3"/>
    <p:sldLayoutId id="2147485240" r:id="rId4"/>
    <p:sldLayoutId id="2147485241" r:id="rId5"/>
    <p:sldLayoutId id="2147485242" r:id="rId6"/>
    <p:sldLayoutId id="2147485243" r:id="rId7"/>
    <p:sldLayoutId id="2147485244" r:id="rId8"/>
    <p:sldLayoutId id="2147485245" r:id="rId9"/>
    <p:sldLayoutId id="2147485246" r:id="rId10"/>
    <p:sldLayoutId id="2147485247" r:id="rId11"/>
    <p:sldLayoutId id="2147485248" r:id="rId12"/>
    <p:sldLayoutId id="2147485249" r:id="rId13"/>
  </p:sldLayoutIdLst>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3167"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06325"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59489"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12648"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39725" indent="-339725"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35013" indent="-282575"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31888" indent="-225425"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585913" indent="-225425"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38350" indent="-225425"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492399"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45560"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39872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5189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06325" rtl="0" eaLnBrk="1" latinLnBrk="0" hangingPunct="1">
        <a:defRPr sz="1800" kern="1200">
          <a:solidFill>
            <a:schemeClr val="tx1"/>
          </a:solidFill>
          <a:latin typeface="+mn-lt"/>
          <a:ea typeface="+mn-ea"/>
          <a:cs typeface="+mn-cs"/>
        </a:defRPr>
      </a:lvl1pPr>
      <a:lvl2pPr marL="453167" algn="l" defTabSz="906325" rtl="0" eaLnBrk="1" latinLnBrk="0" hangingPunct="1">
        <a:defRPr sz="1800" kern="1200">
          <a:solidFill>
            <a:schemeClr val="tx1"/>
          </a:solidFill>
          <a:latin typeface="+mn-lt"/>
          <a:ea typeface="+mn-ea"/>
          <a:cs typeface="+mn-cs"/>
        </a:defRPr>
      </a:lvl2pPr>
      <a:lvl3pPr marL="906325" algn="l" defTabSz="906325" rtl="0" eaLnBrk="1" latinLnBrk="0" hangingPunct="1">
        <a:defRPr sz="1800" kern="1200">
          <a:solidFill>
            <a:schemeClr val="tx1"/>
          </a:solidFill>
          <a:latin typeface="+mn-lt"/>
          <a:ea typeface="+mn-ea"/>
          <a:cs typeface="+mn-cs"/>
        </a:defRPr>
      </a:lvl3pPr>
      <a:lvl4pPr marL="1359489" algn="l" defTabSz="906325" rtl="0" eaLnBrk="1" latinLnBrk="0" hangingPunct="1">
        <a:defRPr sz="1800" kern="1200">
          <a:solidFill>
            <a:schemeClr val="tx1"/>
          </a:solidFill>
          <a:latin typeface="+mn-lt"/>
          <a:ea typeface="+mn-ea"/>
          <a:cs typeface="+mn-cs"/>
        </a:defRPr>
      </a:lvl4pPr>
      <a:lvl5pPr marL="1812648" algn="l" defTabSz="906325" rtl="0" eaLnBrk="1" latinLnBrk="0" hangingPunct="1">
        <a:defRPr sz="1800" kern="1200">
          <a:solidFill>
            <a:schemeClr val="tx1"/>
          </a:solidFill>
          <a:latin typeface="+mn-lt"/>
          <a:ea typeface="+mn-ea"/>
          <a:cs typeface="+mn-cs"/>
        </a:defRPr>
      </a:lvl5pPr>
      <a:lvl6pPr marL="2265813" algn="l" defTabSz="906325" rtl="0" eaLnBrk="1" latinLnBrk="0" hangingPunct="1">
        <a:defRPr sz="1800" kern="1200">
          <a:solidFill>
            <a:schemeClr val="tx1"/>
          </a:solidFill>
          <a:latin typeface="+mn-lt"/>
          <a:ea typeface="+mn-ea"/>
          <a:cs typeface="+mn-cs"/>
        </a:defRPr>
      </a:lvl6pPr>
      <a:lvl7pPr marL="2718978" algn="l" defTabSz="906325" rtl="0" eaLnBrk="1" latinLnBrk="0" hangingPunct="1">
        <a:defRPr sz="1800" kern="1200">
          <a:solidFill>
            <a:schemeClr val="tx1"/>
          </a:solidFill>
          <a:latin typeface="+mn-lt"/>
          <a:ea typeface="+mn-ea"/>
          <a:cs typeface="+mn-cs"/>
        </a:defRPr>
      </a:lvl7pPr>
      <a:lvl8pPr marL="3172144" algn="l" defTabSz="906325" rtl="0" eaLnBrk="1" latinLnBrk="0" hangingPunct="1">
        <a:defRPr sz="1800" kern="1200">
          <a:solidFill>
            <a:schemeClr val="tx1"/>
          </a:solidFill>
          <a:latin typeface="+mn-lt"/>
          <a:ea typeface="+mn-ea"/>
          <a:cs typeface="+mn-cs"/>
        </a:defRPr>
      </a:lvl8pPr>
      <a:lvl9pPr marL="3625306" algn="l" defTabSz="906325"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ctr" anchorCtr="0" compatLnSpc="1">
            <a:prstTxWarp prst="textNoShape">
              <a:avLst/>
            </a:prstTxWarp>
          </a:bodyPr>
          <a:lstStyle/>
          <a:p>
            <a:pPr lvl="0"/>
            <a:r>
              <a:rPr lang="en-US" altLang="zh-TW"/>
              <a:t>Title</a:t>
            </a:r>
          </a:p>
        </p:txBody>
      </p:sp>
      <p:sp>
        <p:nvSpPr>
          <p:cNvPr id="409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endParaRPr lang="en-US" altLang="zh-TW"/>
          </a:p>
        </p:txBody>
      </p:sp>
    </p:spTree>
    <p:extLst>
      <p:ext uri="{BB962C8B-B14F-4D97-AF65-F5344CB8AC3E}">
        <p14:creationId xmlns:p14="http://schemas.microsoft.com/office/powerpoint/2010/main" val="2813478714"/>
      </p:ext>
    </p:extLst>
  </p:cSld>
  <p:clrMap bg1="dk2" tx1="lt1" bg2="dk1" tx2="lt2" accent1="accent1" accent2="accent2" accent3="accent3" accent4="accent4" accent5="accent5" accent6="accent6" hlink="hlink" folHlink="folHlink"/>
  <p:sldLayoutIdLst>
    <p:sldLayoutId id="2147485268" r:id="rId1"/>
    <p:sldLayoutId id="2147485269" r:id="rId2"/>
    <p:sldLayoutId id="2147485270" r:id="rId3"/>
    <p:sldLayoutId id="2147485271" r:id="rId4"/>
    <p:sldLayoutId id="2147485272" r:id="rId5"/>
    <p:sldLayoutId id="2147485273" r:id="rId6"/>
    <p:sldLayoutId id="2147485274" r:id="rId7"/>
    <p:sldLayoutId id="2147485275" r:id="rId8"/>
    <p:sldLayoutId id="2147485276" r:id="rId9"/>
    <p:sldLayoutId id="2147485277" r:id="rId10"/>
    <p:sldLayoutId id="2147485278" r:id="rId11"/>
  </p:sldLayoutIdLst>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3167"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06325"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59489"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12648"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39725" indent="-339725"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35013" indent="-282575"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31888" indent="-225425"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585913" indent="-225425"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38350" indent="-225425"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492399"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45560"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39872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5189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06325" rtl="0" eaLnBrk="1" latinLnBrk="0" hangingPunct="1">
        <a:defRPr sz="1800" kern="1200">
          <a:solidFill>
            <a:schemeClr val="tx1"/>
          </a:solidFill>
          <a:latin typeface="+mn-lt"/>
          <a:ea typeface="+mn-ea"/>
          <a:cs typeface="+mn-cs"/>
        </a:defRPr>
      </a:lvl1pPr>
      <a:lvl2pPr marL="453167" algn="l" defTabSz="906325" rtl="0" eaLnBrk="1" latinLnBrk="0" hangingPunct="1">
        <a:defRPr sz="1800" kern="1200">
          <a:solidFill>
            <a:schemeClr val="tx1"/>
          </a:solidFill>
          <a:latin typeface="+mn-lt"/>
          <a:ea typeface="+mn-ea"/>
          <a:cs typeface="+mn-cs"/>
        </a:defRPr>
      </a:lvl2pPr>
      <a:lvl3pPr marL="906325" algn="l" defTabSz="906325" rtl="0" eaLnBrk="1" latinLnBrk="0" hangingPunct="1">
        <a:defRPr sz="1800" kern="1200">
          <a:solidFill>
            <a:schemeClr val="tx1"/>
          </a:solidFill>
          <a:latin typeface="+mn-lt"/>
          <a:ea typeface="+mn-ea"/>
          <a:cs typeface="+mn-cs"/>
        </a:defRPr>
      </a:lvl3pPr>
      <a:lvl4pPr marL="1359489" algn="l" defTabSz="906325" rtl="0" eaLnBrk="1" latinLnBrk="0" hangingPunct="1">
        <a:defRPr sz="1800" kern="1200">
          <a:solidFill>
            <a:schemeClr val="tx1"/>
          </a:solidFill>
          <a:latin typeface="+mn-lt"/>
          <a:ea typeface="+mn-ea"/>
          <a:cs typeface="+mn-cs"/>
        </a:defRPr>
      </a:lvl4pPr>
      <a:lvl5pPr marL="1812648" algn="l" defTabSz="906325" rtl="0" eaLnBrk="1" latinLnBrk="0" hangingPunct="1">
        <a:defRPr sz="1800" kern="1200">
          <a:solidFill>
            <a:schemeClr val="tx1"/>
          </a:solidFill>
          <a:latin typeface="+mn-lt"/>
          <a:ea typeface="+mn-ea"/>
          <a:cs typeface="+mn-cs"/>
        </a:defRPr>
      </a:lvl5pPr>
      <a:lvl6pPr marL="2265813" algn="l" defTabSz="906325" rtl="0" eaLnBrk="1" latinLnBrk="0" hangingPunct="1">
        <a:defRPr sz="1800" kern="1200">
          <a:solidFill>
            <a:schemeClr val="tx1"/>
          </a:solidFill>
          <a:latin typeface="+mn-lt"/>
          <a:ea typeface="+mn-ea"/>
          <a:cs typeface="+mn-cs"/>
        </a:defRPr>
      </a:lvl6pPr>
      <a:lvl7pPr marL="2718978" algn="l" defTabSz="906325" rtl="0" eaLnBrk="1" latinLnBrk="0" hangingPunct="1">
        <a:defRPr sz="1800" kern="1200">
          <a:solidFill>
            <a:schemeClr val="tx1"/>
          </a:solidFill>
          <a:latin typeface="+mn-lt"/>
          <a:ea typeface="+mn-ea"/>
          <a:cs typeface="+mn-cs"/>
        </a:defRPr>
      </a:lvl7pPr>
      <a:lvl8pPr marL="3172144" algn="l" defTabSz="906325" rtl="0" eaLnBrk="1" latinLnBrk="0" hangingPunct="1">
        <a:defRPr sz="1800" kern="1200">
          <a:solidFill>
            <a:schemeClr val="tx1"/>
          </a:solidFill>
          <a:latin typeface="+mn-lt"/>
          <a:ea typeface="+mn-ea"/>
          <a:cs typeface="+mn-cs"/>
        </a:defRPr>
      </a:lvl8pPr>
      <a:lvl9pPr marL="3625306" algn="l" defTabSz="9063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cSld>
  <p:clrMap bg1="dk2" tx1="lt1" bg2="dk1"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2" name="投影片編號版面配置區 1"/>
          <p:cNvSpPr>
            <a:spLocks noGrp="1"/>
          </p:cNvSpPr>
          <p:nvPr>
            <p:ph type="sldNum" sz="quarter" idx="4"/>
          </p:nvPr>
        </p:nvSpPr>
        <p:spPr>
          <a:xfrm>
            <a:off x="6732588" y="5876925"/>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6AB28125-07D3-40F8-A6B3-2549A25A2A0F}" type="slidenum">
              <a:rPr lang="zh-TW" altLang="en-US">
                <a:solidFill>
                  <a:prstClr val="white">
                    <a:tint val="75000"/>
                  </a:prstClr>
                </a:solidFill>
              </a:rPr>
              <a:pPr>
                <a:defRPr/>
              </a:pPr>
              <a:t>‹#›</a:t>
            </a:fld>
            <a:endParaRPr lang="zh-TW" altLang="en-US">
              <a:solidFill>
                <a:prstClr val="white">
                  <a:tint val="75000"/>
                </a:prstClr>
              </a:solidFill>
            </a:endParaRPr>
          </a:p>
        </p:txBody>
      </p:sp>
    </p:spTree>
    <p:extLst>
      <p:ext uri="{BB962C8B-B14F-4D97-AF65-F5344CB8AC3E}">
        <p14:creationId xmlns:p14="http://schemas.microsoft.com/office/powerpoint/2010/main" val="578314990"/>
      </p:ext>
    </p:extLst>
  </p:cSld>
  <p:clrMap bg1="dk2" tx1="lt1" bg2="dk1" tx2="lt2" accent1="accent1" accent2="accent2" accent3="accent3" accent4="accent4" accent5="accent5" accent6="accent6" hlink="hlink" folHlink="folHlink"/>
  <p:sldLayoutIdLst>
    <p:sldLayoutId id="2147485280" r:id="rId1"/>
    <p:sldLayoutId id="2147485281" r:id="rId2"/>
    <p:sldLayoutId id="2147485282" r:id="rId3"/>
    <p:sldLayoutId id="2147485283" r:id="rId4"/>
    <p:sldLayoutId id="2147485284" r:id="rId5"/>
    <p:sldLayoutId id="2147485285" r:id="rId6"/>
    <p:sldLayoutId id="2147485286" r:id="rId7"/>
    <p:sldLayoutId id="2147485287" r:id="rId8"/>
    <p:sldLayoutId id="2147485288" r:id="rId9"/>
    <p:sldLayoutId id="2147485289" r:id="rId10"/>
    <p:sldLayoutId id="2147485290" r:id="rId11"/>
  </p:sldLayoutIdLst>
  <p:transition spd="med" advTm="5000">
    <p:fade/>
  </p:transition>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dirty="0" smtClean="0"/>
              <a:t>Title</a:t>
            </a:r>
          </a:p>
        </p:txBody>
      </p:sp>
      <p:sp>
        <p:nvSpPr>
          <p:cNvPr id="2051"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endParaRPr lang="en-US" altLang="zh-TW" dirty="0" smtClean="0"/>
          </a:p>
        </p:txBody>
      </p:sp>
    </p:spTree>
    <p:extLst>
      <p:ext uri="{BB962C8B-B14F-4D97-AF65-F5344CB8AC3E}">
        <p14:creationId xmlns:p14="http://schemas.microsoft.com/office/powerpoint/2010/main" val="4261925633"/>
      </p:ext>
    </p:extLst>
  </p:cSld>
  <p:clrMap bg1="dk2" tx1="lt1" bg2="dk1" tx2="lt2" accent1="accent1" accent2="accent2" accent3="accent3" accent4="accent4" accent5="accent5" accent6="accent6" hlink="hlink" folHlink="folHlink"/>
  <p:sldLayoutIdLst>
    <p:sldLayoutId id="2147485292" r:id="rId1"/>
    <p:sldLayoutId id="2147485293" r:id="rId2"/>
    <p:sldLayoutId id="2147485294" r:id="rId3"/>
    <p:sldLayoutId id="2147485295" r:id="rId4"/>
    <p:sldLayoutId id="2147485296" r:id="rId5"/>
    <p:sldLayoutId id="2147485297" r:id="rId6"/>
    <p:sldLayoutId id="2147485298" r:id="rId7"/>
    <p:sldLayoutId id="2147485299" r:id="rId8"/>
    <p:sldLayoutId id="2147485300" r:id="rId9"/>
    <p:sldLayoutId id="2147485301" r:id="rId10"/>
    <p:sldLayoutId id="2147485302" r:id="rId11"/>
  </p:sldLayoutIdLst>
  <p:transition/>
  <p:timing>
    <p:tnLst>
      <p:par>
        <p:cTn id="1" dur="indefinite" restart="never" nodeType="tmRoot"/>
      </p:par>
    </p:tnLst>
  </p:timing>
  <p:txStyles>
    <p:titleStyle>
      <a:lvl1pPr algn="l" rtl="0" eaLnBrk="1" fontAlgn="ctr" hangingPunct="1">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2pPr>
      <a:lvl3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3pPr>
      <a:lvl4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4pPr>
      <a:lvl5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5pPr>
      <a:lvl6pPr marL="4572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82603"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8" rIns="91413" bIns="45708" numCol="1" anchor="ctr" anchorCtr="0" compatLnSpc="1">
            <a:prstTxWarp prst="textNoShape">
              <a:avLst/>
            </a:prstTxWarp>
          </a:bodyPr>
          <a:lstStyle/>
          <a:p>
            <a:pPr lvl="0"/>
            <a:r>
              <a:rPr lang="en-US" altLang="zh-TW" smtClean="0"/>
              <a:t>Title</a:t>
            </a:r>
          </a:p>
        </p:txBody>
      </p:sp>
      <p:sp>
        <p:nvSpPr>
          <p:cNvPr id="5123" name="Rectangle 3"/>
          <p:cNvSpPr>
            <a:spLocks noGrp="1" noChangeArrowheads="1"/>
          </p:cNvSpPr>
          <p:nvPr>
            <p:ph type="body" idx="1"/>
          </p:nvPr>
        </p:nvSpPr>
        <p:spPr bwMode="auto">
          <a:xfrm>
            <a:off x="457203" y="1193803"/>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8" rIns="91413" bIns="45708"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245675758"/>
      </p:ext>
    </p:extLst>
  </p:cSld>
  <p:clrMap bg1="dk2" tx1="lt1" bg2="dk1" tx2="lt2" accent1="accent1" accent2="accent2" accent3="accent3" accent4="accent4" accent5="accent5" accent6="accent6" hlink="hlink" folHlink="folHlink"/>
  <p:sldLayoutIdLst>
    <p:sldLayoutId id="2147485304" r:id="rId1"/>
    <p:sldLayoutId id="2147485305" r:id="rId2"/>
    <p:sldLayoutId id="2147485306" r:id="rId3"/>
    <p:sldLayoutId id="2147485307" r:id="rId4"/>
    <p:sldLayoutId id="2147485308" r:id="rId5"/>
    <p:sldLayoutId id="2147485309" r:id="rId6"/>
    <p:sldLayoutId id="2147485310" r:id="rId7"/>
    <p:sldLayoutId id="2147485311" r:id="rId8"/>
    <p:sldLayoutId id="2147485312" r:id="rId9"/>
    <p:sldLayoutId id="2147485313" r:id="rId10"/>
    <p:sldLayoutId id="2147485314" r:id="rId11"/>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065"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6pPr>
      <a:lvl7pPr marL="914124"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7pPr>
      <a:lvl8pPr marL="1371189"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8pPr>
      <a:lvl9pPr marL="1828251"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9pPr>
    </p:titleStyle>
    <p:bodyStyle>
      <a:lvl1pPr marL="342795" indent="-342795"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725" indent="-285666"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2655" indent="-228531"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599720" indent="-228531"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6784" indent="-228531"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Trebuchet MS" panose="020B0603020202020204" pitchFamily="34" charset="0"/>
          <a:ea typeface="微軟正黑體" panose="020B0604030504040204" pitchFamily="34" charset="-120"/>
        </a:defRPr>
      </a:lvl5pPr>
      <a:lvl6pPr marL="2513844" indent="-228531"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0909" indent="-228531"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7971" indent="-228531"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5036" indent="-228531"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124" rtl="0" eaLnBrk="1" latinLnBrk="0" hangingPunct="1">
        <a:defRPr sz="1800" kern="1200">
          <a:solidFill>
            <a:schemeClr val="tx1"/>
          </a:solidFill>
          <a:latin typeface="+mn-lt"/>
          <a:ea typeface="+mn-ea"/>
          <a:cs typeface="+mn-cs"/>
        </a:defRPr>
      </a:lvl1pPr>
      <a:lvl2pPr marL="457065"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9" algn="l" defTabSz="914124" rtl="0" eaLnBrk="1" latinLnBrk="0" hangingPunct="1">
        <a:defRPr sz="1800" kern="1200">
          <a:solidFill>
            <a:schemeClr val="tx1"/>
          </a:solidFill>
          <a:latin typeface="+mn-lt"/>
          <a:ea typeface="+mn-ea"/>
          <a:cs typeface="+mn-cs"/>
        </a:defRPr>
      </a:lvl4pPr>
      <a:lvl5pPr marL="1828251" algn="l" defTabSz="914124" rtl="0" eaLnBrk="1" latinLnBrk="0" hangingPunct="1">
        <a:defRPr sz="1800" kern="1200">
          <a:solidFill>
            <a:schemeClr val="tx1"/>
          </a:solidFill>
          <a:latin typeface="+mn-lt"/>
          <a:ea typeface="+mn-ea"/>
          <a:cs typeface="+mn-cs"/>
        </a:defRPr>
      </a:lvl5pPr>
      <a:lvl6pPr marL="2285316" algn="l" defTabSz="914124" rtl="0" eaLnBrk="1" latinLnBrk="0" hangingPunct="1">
        <a:defRPr sz="1800" kern="1200">
          <a:solidFill>
            <a:schemeClr val="tx1"/>
          </a:solidFill>
          <a:latin typeface="+mn-lt"/>
          <a:ea typeface="+mn-ea"/>
          <a:cs typeface="+mn-cs"/>
        </a:defRPr>
      </a:lvl6pPr>
      <a:lvl7pPr marL="2742375" algn="l" defTabSz="914124" rtl="0" eaLnBrk="1" latinLnBrk="0" hangingPunct="1">
        <a:defRPr sz="1800" kern="1200">
          <a:solidFill>
            <a:schemeClr val="tx1"/>
          </a:solidFill>
          <a:latin typeface="+mn-lt"/>
          <a:ea typeface="+mn-ea"/>
          <a:cs typeface="+mn-cs"/>
        </a:defRPr>
      </a:lvl7pPr>
      <a:lvl8pPr marL="3199440" algn="l" defTabSz="914124" rtl="0" eaLnBrk="1" latinLnBrk="0" hangingPunct="1">
        <a:defRPr sz="1800" kern="1200">
          <a:solidFill>
            <a:schemeClr val="tx1"/>
          </a:solidFill>
          <a:latin typeface="+mn-lt"/>
          <a:ea typeface="+mn-ea"/>
          <a:cs typeface="+mn-cs"/>
        </a:defRPr>
      </a:lvl8pPr>
      <a:lvl9pPr marL="3656503" algn="l" defTabSz="914124"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bwMode="auto">
          <a:xfrm>
            <a:off x="482600" y="361950"/>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8195" name="Rectangle 3"/>
          <p:cNvSpPr>
            <a:spLocks noGrp="1" noChangeArrowheads="1"/>
          </p:cNvSpPr>
          <p:nvPr>
            <p:ph type="body" idx="1"/>
          </p:nvPr>
        </p:nvSpPr>
        <p:spPr bwMode="auto">
          <a:xfrm>
            <a:off x="457200" y="1222375"/>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052646632"/>
      </p:ext>
    </p:extLst>
  </p:cSld>
  <p:clrMap bg1="dk2" tx1="lt1" bg2="dk1" tx2="lt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rgbClr val="003399"/>
          </a:solidFill>
          <a:latin typeface="Tahoma" panose="020B0604030504040204" pitchFamily="34" charset="0"/>
          <a:ea typeface="+mj-ea"/>
          <a:cs typeface="Tahoma" panose="020B0604030504040204" pitchFamily="34" charset="0"/>
        </a:defRPr>
      </a:lvl1pPr>
      <a:lvl2pPr algn="l" rtl="0" eaLnBrk="0" fontAlgn="ctr" hangingPunct="0">
        <a:lnSpc>
          <a:spcPct val="85000"/>
        </a:lnSpc>
        <a:spcBef>
          <a:spcPct val="0"/>
        </a:spcBef>
        <a:spcAft>
          <a:spcPct val="0"/>
        </a:spcAft>
        <a:defRPr kumimoji="1" sz="3200" b="1">
          <a:solidFill>
            <a:srgbClr val="003399"/>
          </a:solidFill>
          <a:latin typeface="Tahoma" pitchFamily="34" charset="0"/>
          <a:ea typeface="新細明體" pitchFamily="18" charset="-120"/>
          <a:cs typeface="Tahoma" pitchFamily="34" charset="0"/>
        </a:defRPr>
      </a:lvl2pPr>
      <a:lvl3pPr algn="l" rtl="0" eaLnBrk="0" fontAlgn="ctr" hangingPunct="0">
        <a:lnSpc>
          <a:spcPct val="85000"/>
        </a:lnSpc>
        <a:spcBef>
          <a:spcPct val="0"/>
        </a:spcBef>
        <a:spcAft>
          <a:spcPct val="0"/>
        </a:spcAft>
        <a:defRPr kumimoji="1" sz="3200" b="1">
          <a:solidFill>
            <a:srgbClr val="003399"/>
          </a:solidFill>
          <a:latin typeface="Tahoma" pitchFamily="34" charset="0"/>
          <a:ea typeface="新細明體" pitchFamily="18" charset="-120"/>
          <a:cs typeface="Tahoma" pitchFamily="34" charset="0"/>
        </a:defRPr>
      </a:lvl3pPr>
      <a:lvl4pPr algn="l" rtl="0" eaLnBrk="0" fontAlgn="ctr" hangingPunct="0">
        <a:lnSpc>
          <a:spcPct val="85000"/>
        </a:lnSpc>
        <a:spcBef>
          <a:spcPct val="0"/>
        </a:spcBef>
        <a:spcAft>
          <a:spcPct val="0"/>
        </a:spcAft>
        <a:defRPr kumimoji="1" sz="3200" b="1">
          <a:solidFill>
            <a:srgbClr val="003399"/>
          </a:solidFill>
          <a:latin typeface="Tahoma" pitchFamily="34" charset="0"/>
          <a:ea typeface="新細明體" pitchFamily="18" charset="-120"/>
          <a:cs typeface="Tahoma" pitchFamily="34" charset="0"/>
        </a:defRPr>
      </a:lvl4pPr>
      <a:lvl5pPr algn="l" rtl="0" eaLnBrk="0" fontAlgn="ctr" hangingPunct="0">
        <a:lnSpc>
          <a:spcPct val="85000"/>
        </a:lnSpc>
        <a:spcBef>
          <a:spcPct val="0"/>
        </a:spcBef>
        <a:spcAft>
          <a:spcPct val="0"/>
        </a:spcAft>
        <a:defRPr kumimoji="1" sz="3200" b="1">
          <a:solidFill>
            <a:srgbClr val="003399"/>
          </a:solidFill>
          <a:latin typeface="Tahoma" pitchFamily="34" charset="0"/>
          <a:ea typeface="新細明體" pitchFamily="18" charset="-120"/>
          <a:cs typeface="Tahoma" pitchFamily="34" charset="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Tahoma" panose="020B0604030504040204" pitchFamily="34" charset="0"/>
          <a:ea typeface="+mn-ea"/>
          <a:cs typeface="Tahoma" panose="020B0604030504040204" pitchFamily="34" charset="0"/>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Tahoma" panose="020B0604030504040204" pitchFamily="34" charset="0"/>
          <a:ea typeface="+mn-ea"/>
          <a:cs typeface="Tahoma" panose="020B0604030504040204" pitchFamily="34" charset="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Tahoma" panose="020B0604030504040204" pitchFamily="34" charset="0"/>
          <a:ea typeface="+mn-ea"/>
          <a:cs typeface="Tahoma" panose="020B0604030504040204" pitchFamily="34" charset="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Tahoma" panose="020B0604030504040204" pitchFamily="34" charset="0"/>
          <a:ea typeface="+mn-ea"/>
          <a:cs typeface="Tahoma" panose="020B0604030504040204" pitchFamily="34" charset="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Tahoma" panose="020B0604030504040204" pitchFamily="34" charset="0"/>
          <a:ea typeface="+mn-ea"/>
          <a:cs typeface="Tahoma" panose="020B0604030504040204" pitchFamily="34" charset="0"/>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67594365"/>
      </p:ext>
    </p:extLst>
  </p:cSld>
  <p:clrMap bg1="dk2" tx1="lt1" bg2="dk1" tx2="lt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200"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Trebuchet MS" panose="020B0603020202020204" pitchFamily="34" charset="0"/>
          <a:ea typeface="微軟正黑體" panose="020B0604030504040204" pitchFamily="34" charset="-120"/>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Title</a:t>
            </a:r>
          </a:p>
        </p:txBody>
      </p:sp>
      <p:sp>
        <p:nvSpPr>
          <p:cNvPr id="23555"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endParaRPr lang="en-US" altLang="zh-TW"/>
          </a:p>
        </p:txBody>
      </p:sp>
    </p:spTree>
    <p:extLst>
      <p:ext uri="{BB962C8B-B14F-4D97-AF65-F5344CB8AC3E}">
        <p14:creationId xmlns:p14="http://schemas.microsoft.com/office/powerpoint/2010/main" val="3143907715"/>
      </p:ext>
    </p:extLst>
  </p:cSld>
  <p:clrMap bg1="dk2" tx1="lt1" bg2="dk1" tx2="lt2" accent1="accent1" accent2="accent2" accent3="accent3" accent4="accent4" accent5="accent5" accent6="accent6" hlink="hlink" folHlink="folHlink"/>
  <p:sldLayoutIdLst>
    <p:sldLayoutId id="2147485340" r:id="rId1"/>
    <p:sldLayoutId id="2147485341" r:id="rId2"/>
    <p:sldLayoutId id="2147485342" r:id="rId3"/>
    <p:sldLayoutId id="2147485343" r:id="rId4"/>
    <p:sldLayoutId id="2147485344" r:id="rId5"/>
    <p:sldLayoutId id="2147485345" r:id="rId6"/>
    <p:sldLayoutId id="2147485346" r:id="rId7"/>
    <p:sldLayoutId id="2147485347" r:id="rId8"/>
    <p:sldLayoutId id="2147485348" r:id="rId9"/>
    <p:sldLayoutId id="2147485349" r:id="rId10"/>
    <p:sldLayoutId id="2147485350" r:id="rId11"/>
  </p:sldLayoutIdLst>
  <p:transition/>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2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2051" name="Rectangle 3"/>
          <p:cNvSpPr>
            <a:spLocks noGrp="1" noChangeArrowheads="1"/>
          </p:cNvSpPr>
          <p:nvPr>
            <p:ph type="body" idx="1"/>
          </p:nvPr>
        </p:nvSpPr>
        <p:spPr bwMode="auto">
          <a:xfrm>
            <a:off x="457200" y="1193802"/>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91227054"/>
      </p:ext>
    </p:extLst>
  </p:cSld>
  <p:clrMap bg1="dk2" tx1="lt1" bg2="dk1" tx2="lt2" accent1="accent1" accent2="accent2" accent3="accent3" accent4="accent4" accent5="accent5" accent6="accent6" hlink="hlink" folHlink="folHlink"/>
  <p:sldLayoutIdLst>
    <p:sldLayoutId id="2147485352" r:id="rId1"/>
    <p:sldLayoutId id="2147485353" r:id="rId2"/>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5363" name="Rectangle 3"/>
          <p:cNvSpPr>
            <a:spLocks noGrp="1" noChangeArrowheads="1"/>
          </p:cNvSpPr>
          <p:nvPr>
            <p:ph type="body" idx="1"/>
          </p:nvPr>
        </p:nvSpPr>
        <p:spPr bwMode="auto">
          <a:xfrm>
            <a:off x="457200" y="1193802"/>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862561836"/>
      </p:ext>
    </p:extLst>
  </p:cSld>
  <p:clrMap bg1="dk2" tx1="lt1" bg2="dk1" tx2="lt2" accent1="accent1" accent2="accent2" accent3="accent3" accent4="accent4" accent5="accent5" accent6="accent6" hlink="hlink" folHlink="folHlink"/>
  <p:sldLayoutIdLst>
    <p:sldLayoutId id="2147485356" r:id="rId1"/>
    <p:sldLayoutId id="2147485357" r:id="rId2"/>
    <p:sldLayoutId id="2147485358" r:id="rId3"/>
    <p:sldLayoutId id="2147485359" r:id="rId4"/>
    <p:sldLayoutId id="2147485360" r:id="rId5"/>
    <p:sldLayoutId id="2147485361" r:id="rId6"/>
    <p:sldLayoutId id="2147485362" r:id="rId7"/>
    <p:sldLayoutId id="2147485363" r:id="rId8"/>
    <p:sldLayoutId id="2147485364" r:id="rId9"/>
    <p:sldLayoutId id="2147485365" r:id="rId10"/>
    <p:sldLayoutId id="2147485366" r:id="rId11"/>
    <p:sldLayoutId id="2147485367" r:id="rId12"/>
    <p:sldLayoutId id="2147485368" r:id="rId13"/>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Title</a:t>
            </a:r>
          </a:p>
        </p:txBody>
      </p:sp>
      <p:sp>
        <p:nvSpPr>
          <p:cNvPr id="409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endParaRPr lang="en-US" altLang="zh-TW"/>
          </a:p>
        </p:txBody>
      </p:sp>
    </p:spTree>
    <p:extLst>
      <p:ext uri="{BB962C8B-B14F-4D97-AF65-F5344CB8AC3E}">
        <p14:creationId xmlns:p14="http://schemas.microsoft.com/office/powerpoint/2010/main" val="3126813191"/>
      </p:ext>
    </p:extLst>
  </p:cSld>
  <p:clrMap bg1="dk2" tx1="lt1" bg2="dk1" tx2="lt2" accent1="accent1" accent2="accent2" accent3="accent3" accent4="accent4" accent5="accent5" accent6="accent6" hlink="hlink" folHlink="folHlink"/>
  <p:sldLayoutIdLst>
    <p:sldLayoutId id="2147485370" r:id="rId1"/>
    <p:sldLayoutId id="2147485371" r:id="rId2"/>
    <p:sldLayoutId id="2147485372" r:id="rId3"/>
    <p:sldLayoutId id="2147485373" r:id="rId4"/>
    <p:sldLayoutId id="2147485374" r:id="rId5"/>
    <p:sldLayoutId id="2147485375" r:id="rId6"/>
    <p:sldLayoutId id="2147485376" r:id="rId7"/>
    <p:sldLayoutId id="2147485377" r:id="rId8"/>
    <p:sldLayoutId id="2147485378" r:id="rId9"/>
    <p:sldLayoutId id="2147485379" r:id="rId10"/>
    <p:sldLayoutId id="2147485380" r:id="rId11"/>
  </p:sldLayoutIdLst>
  <p:transition/>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2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2051" name="Rectangle 3"/>
          <p:cNvSpPr>
            <a:spLocks noGrp="1" noChangeArrowheads="1"/>
          </p:cNvSpPr>
          <p:nvPr>
            <p:ph type="body" idx="1"/>
          </p:nvPr>
        </p:nvSpPr>
        <p:spPr bwMode="auto">
          <a:xfrm>
            <a:off x="457200" y="1193802"/>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35408533"/>
      </p:ext>
    </p:extLst>
  </p:cSld>
  <p:clrMap bg1="dk2" tx1="lt1" bg2="dk1" tx2="lt2" accent1="accent1" accent2="accent2" accent3="accent3" accent4="accent4" accent5="accent5" accent6="accent6" hlink="hlink" folHlink="folHlink"/>
  <p:sldLayoutIdLst>
    <p:sldLayoutId id="2147485382" r:id="rId1"/>
    <p:sldLayoutId id="2147485383" r:id="rId2"/>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cSld>
  <p:clrMap bg1="dk2" tx1="lt1" bg2="dk1" tx2="lt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6144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195042929"/>
      </p:ext>
    </p:extLst>
  </p:cSld>
  <p:clrMap bg1="dk2" tx1="lt1" bg2="dk1"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91490"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91491" name="Rectangle 3"/>
          <p:cNvSpPr>
            <a:spLocks noGrp="1" noChangeArrowheads="1"/>
          </p:cNvSpPr>
          <p:nvPr>
            <p:ph type="body" idx="1"/>
          </p:nvPr>
        </p:nvSpPr>
        <p:spPr bwMode="auto">
          <a:xfrm>
            <a:off x="457200" y="1193802"/>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4" name="投影片編號版面配置區 5"/>
          <p:cNvSpPr>
            <a:spLocks noGrp="1"/>
          </p:cNvSpPr>
          <p:nvPr>
            <p:ph type="sldNum" sz="quarter" idx="4"/>
          </p:nvPr>
        </p:nvSpPr>
        <p:spPr>
          <a:xfrm>
            <a:off x="0" y="6492989"/>
            <a:ext cx="2133600" cy="365125"/>
          </a:xfrm>
          <a:prstGeom prst="rect">
            <a:avLst/>
          </a:prstGeom>
        </p:spPr>
        <p:txBody>
          <a:bodyPr vert="horz" lIns="91440" tIns="45720" rIns="91440" bIns="45720" rtlCol="0" anchor="ctr"/>
          <a:lstStyle>
            <a:lvl1pPr algn="l">
              <a:defRPr sz="1200" b="1">
                <a:solidFill>
                  <a:prstClr val="black"/>
                </a:solidFill>
                <a:latin typeface="+mn-lt"/>
              </a:defRPr>
            </a:lvl1pPr>
          </a:lstStyle>
          <a:p>
            <a:pPr>
              <a:defRPr/>
            </a:pPr>
            <a:fld id="{A32A2B56-134F-4786-A801-3C916C49D67E}" type="slidenum">
              <a:rPr lang="zh-TW" altLang="en-US">
                <a:ea typeface="新細明體"/>
              </a:rPr>
              <a:pPr>
                <a:defRPr/>
              </a:pPr>
              <a:t>‹#›</a:t>
            </a:fld>
            <a:endParaRPr lang="zh-TW" altLang="en-US" dirty="0">
              <a:ea typeface="新細明體"/>
            </a:endParaRPr>
          </a:p>
        </p:txBody>
      </p:sp>
    </p:spTree>
    <p:extLst>
      <p:ext uri="{BB962C8B-B14F-4D97-AF65-F5344CB8AC3E}">
        <p14:creationId xmlns:p14="http://schemas.microsoft.com/office/powerpoint/2010/main" val="4251348171"/>
      </p:ext>
    </p:extLst>
  </p:cSld>
  <p:clrMap bg1="dk2" tx1="lt1" bg2="dk1"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iming>
    <p:tnLst>
      <p:par>
        <p:cTn id="1" dur="indefinite" restart="never" nodeType="tmRoot"/>
      </p:par>
    </p:tnLst>
  </p:timing>
  <p:hf sldNum="0"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2560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035863548"/>
      </p:ext>
    </p:extLst>
  </p:cSld>
  <p:clrMap bg1="dk2" tx1="lt1" bg2="dk1"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222210"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222211" name="Rectangle 3"/>
          <p:cNvSpPr>
            <a:spLocks noGrp="1" noChangeArrowheads="1"/>
          </p:cNvSpPr>
          <p:nvPr>
            <p:ph type="body" idx="1"/>
          </p:nvPr>
        </p:nvSpPr>
        <p:spPr bwMode="auto">
          <a:xfrm>
            <a:off x="457200" y="1193802"/>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5" name="投影片編號版面配置區 5"/>
          <p:cNvSpPr>
            <a:spLocks noGrp="1"/>
          </p:cNvSpPr>
          <p:nvPr>
            <p:ph type="sldNum" sz="quarter" idx="4"/>
          </p:nvPr>
        </p:nvSpPr>
        <p:spPr>
          <a:xfrm>
            <a:off x="0" y="6492989"/>
            <a:ext cx="2133600" cy="365125"/>
          </a:xfrm>
          <a:prstGeom prst="rect">
            <a:avLst/>
          </a:prstGeom>
        </p:spPr>
        <p:txBody>
          <a:bodyPr vert="horz" lIns="91440" tIns="45720" rIns="91440" bIns="45720" rtlCol="0" anchor="ctr"/>
          <a:lstStyle>
            <a:lvl1pPr algn="l">
              <a:defRPr sz="1200" b="1">
                <a:solidFill>
                  <a:srgbClr val="000000"/>
                </a:solidFill>
                <a:ea typeface="新細明體"/>
              </a:defRPr>
            </a:lvl1pPr>
          </a:lstStyle>
          <a:p>
            <a:pPr>
              <a:defRPr/>
            </a:pPr>
            <a:fld id="{65FB18E5-773B-4217-9921-1E604057C230}" type="slidenum">
              <a:rPr lang="zh-TW" altLang="en-US">
                <a:latin typeface="Garamond" pitchFamily="18" charset="0"/>
              </a:rPr>
              <a:pPr>
                <a:defRPr/>
              </a:pPr>
              <a:t>‹#›</a:t>
            </a:fld>
            <a:endParaRPr lang="zh-TW" altLang="en-US">
              <a:latin typeface="Garamond" pitchFamily="18" charset="0"/>
            </a:endParaRPr>
          </a:p>
        </p:txBody>
      </p:sp>
    </p:spTree>
    <p:extLst>
      <p:ext uri="{BB962C8B-B14F-4D97-AF65-F5344CB8AC3E}">
        <p14:creationId xmlns:p14="http://schemas.microsoft.com/office/powerpoint/2010/main" val="1764957365"/>
      </p:ext>
    </p:extLst>
  </p:cSld>
  <p:clrMap bg1="dk2" tx1="lt1" bg2="dk1"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Lst>
  <p:transition/>
  <p:timing>
    <p:tnLst>
      <p:par>
        <p:cTn id="1" dur="indefinite" restart="never" nodeType="tmRoot"/>
      </p:par>
    </p:tnLst>
  </p:timing>
  <p:hf sldNum="0" hdr="0" ftr="0" dt="0"/>
  <p:txStyles>
    <p:titleStyle>
      <a:lvl1pPr algn="ctr" rtl="0" eaLnBrk="0" fontAlgn="ctr" hangingPunct="0">
        <a:lnSpc>
          <a:spcPct val="85000"/>
        </a:lnSpc>
        <a:spcBef>
          <a:spcPct val="0"/>
        </a:spcBef>
        <a:spcAft>
          <a:spcPct val="0"/>
        </a:spcAft>
        <a:defRPr kumimoji="1" sz="3200" b="1">
          <a:solidFill>
            <a:schemeClr val="bg2"/>
          </a:solidFill>
          <a:latin typeface="Arial" panose="020B0604020202020204" pitchFamily="34" charset="0"/>
          <a:ea typeface="微軟正黑體" panose="020B0604030504040204" pitchFamily="34" charset="-120"/>
          <a:cs typeface="Arial" panose="020B0604020202020204" pitchFamily="34" charset="0"/>
        </a:defRPr>
      </a:lvl1pPr>
      <a:lvl2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2pPr>
      <a:lvl3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3pPr>
      <a:lvl4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4pPr>
      <a:lvl5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5pPr>
      <a:lvl6pPr marL="4572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Arial" panose="020B0604020202020204" pitchFamily="34" charset="0"/>
          <a:ea typeface="微軟正黑體" panose="020B0604030504040204" pitchFamily="34" charset="-120"/>
          <a:cs typeface="Arial" panose="020B0604020202020204" pitchFamily="34" charset="0"/>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Arial" panose="020B0604020202020204" pitchFamily="34" charset="0"/>
          <a:ea typeface="微軟正黑體" panose="020B0604030504040204" pitchFamily="34" charset="-120"/>
          <a:cs typeface="Arial" panose="020B0604020202020204" pitchFamily="34" charset="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Arial" panose="020B0604020202020204" pitchFamily="34" charset="0"/>
          <a:ea typeface="微軟正黑體" panose="020B0604030504040204" pitchFamily="34" charset="-120"/>
          <a:cs typeface="Arial" panose="020B0604020202020204" pitchFamily="34" charset="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Arial" panose="020B0604020202020204" pitchFamily="34" charset="0"/>
          <a:ea typeface="微軟正黑體" panose="020B0604030504040204" pitchFamily="34" charset="-120"/>
          <a:cs typeface="Arial" panose="020B0604020202020204" pitchFamily="34" charset="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Arial" panose="020B0604020202020204" pitchFamily="34" charset="0"/>
          <a:ea typeface="微軟正黑體" panose="020B0604030504040204" pitchFamily="34" charset="-120"/>
          <a:cs typeface="Arial" panose="020B0604020202020204" pitchFamily="34" charset="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28002"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2800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5" name="投影片編號版面配置區 5"/>
          <p:cNvSpPr>
            <a:spLocks noGrp="1"/>
          </p:cNvSpPr>
          <p:nvPr>
            <p:ph type="sldNum" sz="quarter" idx="4"/>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ea typeface="新細明體"/>
              </a:defRPr>
            </a:lvl1pPr>
          </a:lstStyle>
          <a:p>
            <a:pPr>
              <a:defRPr/>
            </a:pPr>
            <a:fld id="{884D3944-A87C-4EC6-B451-0F7EF5B71BA6}" type="slidenum">
              <a:rPr lang="zh-TW" altLang="en-US">
                <a:latin typeface="Garamond" pitchFamily="18" charset="0"/>
              </a:rPr>
              <a:pPr>
                <a:defRPr/>
              </a:pPr>
              <a:t>‹#›</a:t>
            </a:fld>
            <a:endParaRPr lang="zh-TW" altLang="en-US">
              <a:latin typeface="Garamond" pitchFamily="18" charset="0"/>
            </a:endParaRPr>
          </a:p>
        </p:txBody>
      </p:sp>
    </p:spTree>
    <p:extLst>
      <p:ext uri="{BB962C8B-B14F-4D97-AF65-F5344CB8AC3E}">
        <p14:creationId xmlns:p14="http://schemas.microsoft.com/office/powerpoint/2010/main" val="1644831440"/>
      </p:ext>
    </p:extLst>
  </p:cSld>
  <p:clrMap bg1="dk2" tx1="lt1" bg2="dk1" tx2="lt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Lst>
  <p:transition/>
  <p:timing>
    <p:tnLst>
      <p:par>
        <p:cTn id="1" dur="indefinite" restart="never" nodeType="tmRoot"/>
      </p:par>
    </p:tnLst>
  </p:timing>
  <p:hf sldNum="0" hdr="0" ftr="0" dt="0"/>
  <p:txStyles>
    <p:titleStyle>
      <a:lvl1pPr algn="ctr" rtl="0" eaLnBrk="0" fontAlgn="ctr" hangingPunct="0">
        <a:lnSpc>
          <a:spcPct val="85000"/>
        </a:lnSpc>
        <a:spcBef>
          <a:spcPct val="0"/>
        </a:spcBef>
        <a:spcAft>
          <a:spcPct val="0"/>
        </a:spcAft>
        <a:defRPr kumimoji="1" sz="3200" b="1">
          <a:solidFill>
            <a:schemeClr val="bg2"/>
          </a:solidFill>
          <a:latin typeface="Arial" panose="020B0604020202020204" pitchFamily="34" charset="0"/>
          <a:ea typeface="微軟正黑體" panose="020B0604030504040204" pitchFamily="34" charset="-120"/>
          <a:cs typeface="Arial" panose="020B0604020202020204" pitchFamily="34" charset="0"/>
        </a:defRPr>
      </a:lvl1pPr>
      <a:lvl2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2pPr>
      <a:lvl3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3pPr>
      <a:lvl4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4pPr>
      <a:lvl5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5pPr>
      <a:lvl6pPr marL="4572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Arial" panose="020B0604020202020204" pitchFamily="34" charset="0"/>
          <a:ea typeface="微軟正黑體" panose="020B0604030504040204" pitchFamily="34" charset="-120"/>
          <a:cs typeface="Arial" panose="020B0604020202020204" pitchFamily="34" charset="0"/>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Arial" panose="020B0604020202020204" pitchFamily="34" charset="0"/>
          <a:ea typeface="微軟正黑體" panose="020B0604030504040204" pitchFamily="34" charset="-120"/>
          <a:cs typeface="Arial" panose="020B0604020202020204" pitchFamily="34" charset="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Arial" panose="020B0604020202020204" pitchFamily="34" charset="0"/>
          <a:ea typeface="微軟正黑體" panose="020B0604030504040204" pitchFamily="34" charset="-120"/>
          <a:cs typeface="Arial" panose="020B0604020202020204" pitchFamily="34" charset="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Arial" panose="020B0604020202020204" pitchFamily="34" charset="0"/>
          <a:ea typeface="微軟正黑體" panose="020B0604030504040204" pitchFamily="34" charset="-120"/>
          <a:cs typeface="Arial" panose="020B0604020202020204" pitchFamily="34" charset="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Arial" panose="020B0604020202020204" pitchFamily="34" charset="0"/>
          <a:ea typeface="微軟正黑體" panose="020B0604030504040204" pitchFamily="34" charset="-120"/>
          <a:cs typeface="Arial" panose="020B0604020202020204" pitchFamily="34" charset="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37267080"/>
      </p:ext>
    </p:extLst>
  </p:cSld>
  <p:clrMap bg1="dk2" tx1="lt1" bg2="dk1"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PMingLiU"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PMingLiU" pitchFamily="18"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PMingLiU" pitchFamily="18"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PMingLiU" pitchFamily="18"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PMingLiU"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screen"/>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26979"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263506652"/>
      </p:ext>
    </p:extLst>
  </p:cSld>
  <p:clrMap bg1="dk2" tx1="lt1" bg2="dk1"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1028" name="Rectangle 4"/>
          <p:cNvSpPr>
            <a:spLocks noGrp="1" noChangeArrowheads="1"/>
          </p:cNvSpPr>
          <p:nvPr>
            <p:ph type="ftr" sz="quarter" idx="3"/>
          </p:nvPr>
        </p:nvSpPr>
        <p:spPr bwMode="auto">
          <a:xfrm>
            <a:off x="2932113"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新細明體" pitchFamily="18" charset="-120"/>
              </a:defRPr>
            </a:lvl1pPr>
          </a:lstStyle>
          <a:p>
            <a:pPr>
              <a:defRPr/>
            </a:pPr>
            <a:endParaRPr lang="en-US" altLang="zh-TW" dirty="0">
              <a:solidFill>
                <a:prstClr val="white"/>
              </a:solidFill>
              <a:latin typeface="Garamond" pitchFamily="18" charset="0"/>
            </a:endParaRPr>
          </a:p>
        </p:txBody>
      </p:sp>
      <p:sp>
        <p:nvSpPr>
          <p:cNvPr id="1029" name="Rectangle 5"/>
          <p:cNvSpPr>
            <a:spLocks noGrp="1" noChangeArrowheads="1"/>
          </p:cNvSpPr>
          <p:nvPr>
            <p:ph type="sldNum" sz="quarter" idx="4"/>
          </p:nvPr>
        </p:nvSpPr>
        <p:spPr bwMode="auto">
          <a:xfrm>
            <a:off x="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solidFill>
                  <a:srgbClr val="000099"/>
                </a:solidFill>
                <a:latin typeface="Tahoma" pitchFamily="34" charset="0"/>
                <a:ea typeface="新細明體" pitchFamily="18" charset="-120"/>
              </a:defRPr>
            </a:lvl1pPr>
          </a:lstStyle>
          <a:p>
            <a:pPr>
              <a:defRPr/>
            </a:pPr>
            <a:r>
              <a:rPr lang="en-US" altLang="zh-TW" dirty="0"/>
              <a:t>Page </a:t>
            </a:r>
            <a:fld id="{7731F3F6-6E22-4A70-9F36-B99B7604AA75}" type="slidenum">
              <a:rPr lang="en-US" altLang="zh-TW"/>
              <a:pPr>
                <a:defRPr/>
              </a:pPr>
              <a:t>‹#›</a:t>
            </a:fld>
            <a:endParaRPr lang="en-US" altLang="zh-TW" dirty="0"/>
          </a:p>
        </p:txBody>
      </p:sp>
    </p:spTree>
    <p:extLst>
      <p:ext uri="{BB962C8B-B14F-4D97-AF65-F5344CB8AC3E}">
        <p14:creationId xmlns:p14="http://schemas.microsoft.com/office/powerpoint/2010/main" val="2686283451"/>
      </p:ext>
    </p:extLst>
  </p:cSld>
  <p:clrMap bg1="dk2" tx1="lt1" bg2="dk1"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105892458"/>
      </p:ext>
    </p:extLst>
  </p:cSld>
  <p:clrMap bg1="dk2" tx1="lt1" bg2="dk1" tx2="lt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218" name="Rectangle 7"/>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9219" name="Rectangle 8"/>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55258443"/>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Lst>
  <p:txStyles>
    <p:titleStyle>
      <a:lvl1pPr algn="l" rtl="0" eaLnBrk="0" fontAlgn="ctr" hangingPunct="0">
        <a:lnSpc>
          <a:spcPct val="85000"/>
        </a:lnSpc>
        <a:spcBef>
          <a:spcPct val="0"/>
        </a:spcBef>
        <a:spcAft>
          <a:spcPct val="0"/>
        </a:spcAft>
        <a:defRPr kumimoji="1" sz="4000" b="1">
          <a:solidFill>
            <a:schemeClr val="accent2"/>
          </a:solidFill>
          <a:latin typeface="Tahoma" pitchFamily="34" charset="0"/>
          <a:ea typeface="微軟正黑體" pitchFamily="34" charset="-120"/>
          <a:cs typeface="+mj-cs"/>
        </a:defRPr>
      </a:lvl1pPr>
      <a:lvl2pPr algn="l" rtl="0" eaLnBrk="0" fontAlgn="ctr" hangingPunct="0">
        <a:lnSpc>
          <a:spcPct val="85000"/>
        </a:lnSpc>
        <a:spcBef>
          <a:spcPct val="0"/>
        </a:spcBef>
        <a:spcAft>
          <a:spcPct val="0"/>
        </a:spcAft>
        <a:defRPr kumimoji="1" sz="4000" b="1">
          <a:solidFill>
            <a:schemeClr val="accent2"/>
          </a:solidFill>
          <a:latin typeface="Tahoma" pitchFamily="34" charset="0"/>
          <a:ea typeface="微軟正黑體" pitchFamily="34" charset="-120"/>
        </a:defRPr>
      </a:lvl2pPr>
      <a:lvl3pPr algn="l" rtl="0" eaLnBrk="0" fontAlgn="ctr" hangingPunct="0">
        <a:lnSpc>
          <a:spcPct val="85000"/>
        </a:lnSpc>
        <a:spcBef>
          <a:spcPct val="0"/>
        </a:spcBef>
        <a:spcAft>
          <a:spcPct val="0"/>
        </a:spcAft>
        <a:defRPr kumimoji="1" sz="4000" b="1">
          <a:solidFill>
            <a:schemeClr val="accent2"/>
          </a:solidFill>
          <a:latin typeface="Tahoma" pitchFamily="34" charset="0"/>
          <a:ea typeface="微軟正黑體" pitchFamily="34" charset="-120"/>
        </a:defRPr>
      </a:lvl3pPr>
      <a:lvl4pPr algn="l" rtl="0" eaLnBrk="0" fontAlgn="ctr" hangingPunct="0">
        <a:lnSpc>
          <a:spcPct val="85000"/>
        </a:lnSpc>
        <a:spcBef>
          <a:spcPct val="0"/>
        </a:spcBef>
        <a:spcAft>
          <a:spcPct val="0"/>
        </a:spcAft>
        <a:defRPr kumimoji="1" sz="4000" b="1">
          <a:solidFill>
            <a:schemeClr val="accent2"/>
          </a:solidFill>
          <a:latin typeface="Tahoma" pitchFamily="34" charset="0"/>
          <a:ea typeface="微軟正黑體" pitchFamily="34" charset="-120"/>
        </a:defRPr>
      </a:lvl4pPr>
      <a:lvl5pPr algn="l" rtl="0" eaLnBrk="0" fontAlgn="ctr" hangingPunct="0">
        <a:lnSpc>
          <a:spcPct val="85000"/>
        </a:lnSpc>
        <a:spcBef>
          <a:spcPct val="0"/>
        </a:spcBef>
        <a:spcAft>
          <a:spcPct val="0"/>
        </a:spcAft>
        <a:defRPr kumimoji="1" sz="4000" b="1">
          <a:solidFill>
            <a:schemeClr val="accent2"/>
          </a:solidFill>
          <a:latin typeface="Tahoma" pitchFamily="34" charset="0"/>
          <a:ea typeface="微軟正黑體" pitchFamily="34" charset="-120"/>
        </a:defRPr>
      </a:lvl5pPr>
      <a:lvl6pPr marL="457200" algn="l" rtl="0" fontAlgn="ctr">
        <a:lnSpc>
          <a:spcPct val="85000"/>
        </a:lnSpc>
        <a:spcBef>
          <a:spcPct val="0"/>
        </a:spcBef>
        <a:spcAft>
          <a:spcPct val="0"/>
        </a:spcAft>
        <a:defRPr kumimoji="1" sz="3200" b="1">
          <a:solidFill>
            <a:schemeClr val="accent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accent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accent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accent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tx1"/>
          </a:solidFill>
          <a:latin typeface="Tahoma" pitchFamily="34" charset="0"/>
          <a:ea typeface="微軟正黑體"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tx1"/>
          </a:solidFill>
          <a:latin typeface="Tahoma" pitchFamily="34" charset="0"/>
          <a:ea typeface="微軟正黑體"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tx1"/>
          </a:solidFill>
          <a:latin typeface="Tahoma" pitchFamily="34" charset="0"/>
          <a:ea typeface="微軟正黑體"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tx1"/>
          </a:solidFill>
          <a:latin typeface="Tahoma" pitchFamily="34" charset="0"/>
          <a:ea typeface="微軟正黑體"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tx1"/>
          </a:solidFill>
          <a:latin typeface="Tahoma" pitchFamily="34" charset="0"/>
          <a:ea typeface="微軟正黑體" pitchFamily="34"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191391062"/>
      </p:ext>
    </p:extLst>
  </p:cSld>
  <p:clrMap bg1="dk2" tx1="lt1" bg2="dk1" tx2="lt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2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screen"/>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3" y="333377"/>
            <a:ext cx="8277225" cy="692151"/>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1"/>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013139769"/>
      </p:ext>
    </p:extLst>
  </p:cSld>
  <p:clrMap bg1="dk2" tx1="lt1" bg2="dk1" tx2="lt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318210972"/>
      </p:ext>
    </p:extLst>
  </p:cSld>
  <p:clrMap bg1="dk2" tx1="lt1" bg2="dk1"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iming>
    <p:tnLst>
      <p:par>
        <p:cTn id="1" dur="indefinite" restart="never" nodeType="tmRoot"/>
      </p:par>
    </p:tnLst>
  </p:timing>
  <p:txStyles>
    <p:titleStyle>
      <a:lvl1pPr algn="l" rtl="0" eaLnBrk="1" fontAlgn="ctr" hangingPunct="1">
        <a:lnSpc>
          <a:spcPct val="85000"/>
        </a:lnSpc>
        <a:spcBef>
          <a:spcPct val="0"/>
        </a:spcBef>
        <a:spcAft>
          <a:spcPct val="0"/>
        </a:spcAft>
        <a:defRPr kumimoji="1" sz="3200" b="1">
          <a:solidFill>
            <a:schemeClr val="tx2"/>
          </a:solidFill>
          <a:latin typeface="+mj-lt"/>
          <a:ea typeface="+mj-ea"/>
          <a:cs typeface="+mj-cs"/>
        </a:defRPr>
      </a:lvl1pPr>
      <a:lvl2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j-lt"/>
          <a:ea typeface="微軟正黑體" panose="020B0604030504040204" pitchFamily="34" charset="-120"/>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j-lt"/>
          <a:ea typeface="微軟正黑體" panose="020B0604030504040204" pitchFamily="34" charset="-120"/>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b="1">
          <a:solidFill>
            <a:schemeClr val="bg2"/>
          </a:solidFill>
          <a:latin typeface="+mj-lt"/>
          <a:ea typeface="微軟正黑體" panose="020B0604030504040204" pitchFamily="34" charset="-120"/>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j-lt"/>
          <a:ea typeface="微軟正黑體" panose="020B0604030504040204" pitchFamily="34" charset="-120"/>
        </a:defRPr>
      </a:lvl4pPr>
      <a:lvl5pPr marL="20574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j-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10" y="333405"/>
            <a:ext cx="8277225" cy="692151"/>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0" y="1193801"/>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87591623"/>
      </p:ext>
    </p:extLst>
  </p:cSld>
  <p:clrMap bg1="dk2" tx1="lt1" bg2="dk1" tx2="lt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PMingLiU"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PMingLiU" pitchFamily="18"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PMingLiU" pitchFamily="18"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PMingLiU" pitchFamily="18"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PMingLiU"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3" y="333377"/>
            <a:ext cx="8277225" cy="692151"/>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1"/>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683202378"/>
      </p:ext>
    </p:extLst>
  </p:cSld>
  <p:clrMap bg1="dk2" tx1="lt1" bg2="dk1"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8195"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167940" name="Rectangle 4"/>
          <p:cNvSpPr>
            <a:spLocks noGrp="1" noChangeArrowheads="1"/>
          </p:cNvSpPr>
          <p:nvPr>
            <p:ph type="ftr" sz="quarter" idx="3"/>
          </p:nvPr>
        </p:nvSpPr>
        <p:spPr bwMode="auto">
          <a:xfrm>
            <a:off x="2932113"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新細明體" pitchFamily="18" charset="-120"/>
              </a:defRPr>
            </a:lvl1pPr>
          </a:lstStyle>
          <a:p>
            <a:pPr>
              <a:defRPr/>
            </a:pPr>
            <a:endParaRPr lang="en-US" altLang="zh-TW" dirty="0">
              <a:solidFill>
                <a:srgbClr val="FFFFFF"/>
              </a:solidFill>
              <a:latin typeface="Garamond" pitchFamily="18" charset="0"/>
            </a:endParaRPr>
          </a:p>
        </p:txBody>
      </p:sp>
      <p:sp>
        <p:nvSpPr>
          <p:cNvPr id="167941" name="Rectangle 5"/>
          <p:cNvSpPr>
            <a:spLocks noGrp="1" noChangeArrowheads="1"/>
          </p:cNvSpPr>
          <p:nvPr>
            <p:ph type="sldNum" sz="quarter" idx="4"/>
          </p:nvPr>
        </p:nvSpPr>
        <p:spPr bwMode="auto">
          <a:xfrm>
            <a:off x="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solidFill>
                  <a:srgbClr val="000099"/>
                </a:solidFill>
                <a:latin typeface="Tahoma" pitchFamily="34" charset="0"/>
                <a:ea typeface="新細明體" pitchFamily="18" charset="-120"/>
              </a:defRPr>
            </a:lvl1pPr>
          </a:lstStyle>
          <a:p>
            <a:pPr>
              <a:defRPr/>
            </a:pPr>
            <a:r>
              <a:rPr lang="en-US" altLang="zh-TW" dirty="0"/>
              <a:t>Page </a:t>
            </a:r>
            <a:fld id="{7D8B93FF-702C-4739-A1DC-C99CEBECC1A0}" type="slidenum">
              <a:rPr lang="en-US" altLang="zh-TW"/>
              <a:pPr>
                <a:defRPr/>
              </a:pPr>
              <a:t>‹#›</a:t>
            </a:fld>
            <a:endParaRPr lang="en-US" altLang="zh-TW" dirty="0"/>
          </a:p>
        </p:txBody>
      </p:sp>
    </p:spTree>
    <p:extLst>
      <p:ext uri="{BB962C8B-B14F-4D97-AF65-F5344CB8AC3E}">
        <p14:creationId xmlns:p14="http://schemas.microsoft.com/office/powerpoint/2010/main" val="3779390519"/>
      </p:ext>
    </p:extLst>
  </p:cSld>
  <p:clrMap bg1="dk2" tx1="lt1" bg2="dk1" tx2="lt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screen"/>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2" y="333375"/>
            <a:ext cx="8277225" cy="692151"/>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1"/>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817825205"/>
      </p:ext>
    </p:extLst>
  </p:cSld>
  <p:clrMap bg1="dk2" tx1="lt1" bg2="dk1" tx2="lt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1" y="333376"/>
            <a:ext cx="8277225" cy="692151"/>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3075"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258476066"/>
      </p:ext>
    </p:extLst>
  </p:cSld>
  <p:clrMap bg1="dk2" tx1="lt1" bg2="dk1"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screen"/>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393036120"/>
      </p:ext>
    </p:extLst>
  </p:cSld>
  <p:clrMap bg1="dk2" tx1="lt1" bg2="dk1" tx2="lt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84322"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8432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033653349"/>
      </p:ext>
    </p:extLst>
  </p:cSld>
  <p:clrMap bg1="dk2" tx1="lt1" bg2="dk1" tx2="lt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172552232"/>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Lst>
  <p:timing>
    <p:tnLst>
      <p:par>
        <p:cTn id="1" dur="indefinite" restart="never" nodeType="tmRoot"/>
      </p:par>
    </p:tnLst>
  </p:timing>
  <p:txStyles>
    <p:titleStyle>
      <a:lvl1pPr algn="l" rtl="0" eaLnBrk="1" fontAlgn="ctr" hangingPunct="1">
        <a:lnSpc>
          <a:spcPct val="85000"/>
        </a:lnSpc>
        <a:spcBef>
          <a:spcPct val="0"/>
        </a:spcBef>
        <a:spcAft>
          <a:spcPct val="0"/>
        </a:spcAft>
        <a:defRPr kumimoji="1" sz="3200" b="1">
          <a:solidFill>
            <a:schemeClr val="tx2"/>
          </a:solidFill>
          <a:latin typeface="+mj-lt"/>
          <a:ea typeface="MS PGothic" pitchFamily="34" charset="-128"/>
          <a:cs typeface="微軟正黑體" charset="0"/>
        </a:defRPr>
      </a:lvl1pPr>
      <a:lvl2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2pPr>
      <a:lvl3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3pPr>
      <a:lvl4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4pPr>
      <a:lvl5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n-lt"/>
          <a:ea typeface="MS PGothic" pitchFamily="34" charset="-128"/>
          <a:cs typeface="微軟正黑體" charset="0"/>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cs typeface="微軟正黑體" charset="0"/>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b="1">
          <a:solidFill>
            <a:schemeClr val="bg2"/>
          </a:solidFill>
          <a:latin typeface="+mn-lt"/>
          <a:ea typeface="+mn-ea"/>
          <a:cs typeface="微軟正黑體" charset="0"/>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cs typeface="微軟正黑體" charset="0"/>
        </a:defRPr>
      </a:lvl4pPr>
      <a:lvl5pPr marL="20574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cs typeface="微軟正黑體" charset="0"/>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07239" name="Rectangle 7"/>
          <p:cNvSpPr>
            <a:spLocks noGrp="1" noRot="1" noChangeArrowheads="1"/>
          </p:cNvSpPr>
          <p:nvPr>
            <p:ph type="title"/>
          </p:nvPr>
        </p:nvSpPr>
        <p:spPr bwMode="auto">
          <a:xfrm>
            <a:off x="482600" y="333375"/>
            <a:ext cx="8277225" cy="692150"/>
          </a:xfrm>
          <a:prstGeom prst="rect">
            <a:avLst/>
          </a:prstGeom>
          <a:noFill/>
          <a:ln w="9525" algn="ctr">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607240" name="Rectangle 8"/>
          <p:cNvSpPr>
            <a:spLocks noGrp="1" noChangeArrowheads="1"/>
          </p:cNvSpPr>
          <p:nvPr>
            <p:ph type="body" idx="1"/>
          </p:nvPr>
        </p:nvSpPr>
        <p:spPr bwMode="auto">
          <a:xfrm>
            <a:off x="457200" y="1193800"/>
            <a:ext cx="8229600" cy="4932363"/>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180384705"/>
      </p:ext>
    </p:extLst>
  </p:cSld>
  <p:clrMap bg1="dk2" tx1="lt1" bg2="dk1" tx2="lt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Lst>
  <p:txStyles>
    <p:titleStyle>
      <a:lvl1pPr algn="l" rtl="0" eaLnBrk="0" fontAlgn="ctr" hangingPunct="0">
        <a:lnSpc>
          <a:spcPct val="85000"/>
        </a:lnSpc>
        <a:spcBef>
          <a:spcPct val="0"/>
        </a:spcBef>
        <a:spcAft>
          <a:spcPct val="0"/>
        </a:spcAft>
        <a:defRPr kumimoji="1" sz="3200" b="1">
          <a:solidFill>
            <a:schemeClr val="accent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accent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accent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accent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accent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accent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accent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accent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accent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07239" name="Rectangle 7"/>
          <p:cNvSpPr>
            <a:spLocks noGrp="1" noRot="1" noChangeArrowheads="1"/>
          </p:cNvSpPr>
          <p:nvPr>
            <p:ph type="title"/>
          </p:nvPr>
        </p:nvSpPr>
        <p:spPr bwMode="auto">
          <a:xfrm>
            <a:off x="482600" y="333375"/>
            <a:ext cx="8277225" cy="692150"/>
          </a:xfrm>
          <a:prstGeom prst="rect">
            <a:avLst/>
          </a:prstGeom>
          <a:noFill/>
          <a:ln w="9525" algn="ctr">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607240" name="Rectangle 8"/>
          <p:cNvSpPr>
            <a:spLocks noGrp="1" noChangeArrowheads="1"/>
          </p:cNvSpPr>
          <p:nvPr>
            <p:ph type="body" idx="1"/>
          </p:nvPr>
        </p:nvSpPr>
        <p:spPr bwMode="auto">
          <a:xfrm>
            <a:off x="457200" y="1193800"/>
            <a:ext cx="8229600" cy="4932363"/>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879428693"/>
      </p:ext>
    </p:extLst>
  </p:cSld>
  <p:clrMap bg1="dk2" tx1="lt1" bg2="dk1" tx2="lt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Lst>
  <p:txStyles>
    <p:titleStyle>
      <a:lvl1pPr algn="l" rtl="0" eaLnBrk="0" fontAlgn="ctr" hangingPunct="0">
        <a:lnSpc>
          <a:spcPct val="85000"/>
        </a:lnSpc>
        <a:spcBef>
          <a:spcPct val="0"/>
        </a:spcBef>
        <a:spcAft>
          <a:spcPct val="0"/>
        </a:spcAft>
        <a:defRPr kumimoji="1" sz="3200" b="1">
          <a:solidFill>
            <a:schemeClr val="accent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accent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accent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accent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accent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accent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accent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accent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accent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tx1"/>
          </a:solidFill>
          <a:effectLst>
            <a:outerShdw blurRad="38100" dist="38100" dir="2700000" algn="tl">
              <a:srgbClr val="C0C0C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Rot="1" noChangeArrowheads="1"/>
          </p:cNvSpPr>
          <p:nvPr>
            <p:ph type="title"/>
          </p:nvPr>
        </p:nvSpPr>
        <p:spPr bwMode="auto">
          <a:xfrm>
            <a:off x="474663" y="322263"/>
            <a:ext cx="8162925" cy="747712"/>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555012" name="Rectangle 4"/>
          <p:cNvSpPr>
            <a:spLocks noGrp="1" noChangeArrowheads="1"/>
          </p:cNvSpPr>
          <p:nvPr>
            <p:ph type="body" idx="1"/>
          </p:nvPr>
        </p:nvSpPr>
        <p:spPr bwMode="auto">
          <a:xfrm>
            <a:off x="500063" y="1295400"/>
            <a:ext cx="8110537" cy="4678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500054470"/>
      </p:ext>
    </p:extLst>
  </p:cSld>
  <p:clrMap bg1="dk2" tx1="lt1" bg2="dk1" tx2="lt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Lst>
  <p:transition advTm="5000">
    <p:zoom/>
  </p:transition>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rgbClr val="FFFF00"/>
          </a:solidFill>
          <a:latin typeface="+mj-lt"/>
          <a:ea typeface="+mj-ea"/>
          <a:cs typeface="+mj-cs"/>
        </a:defRPr>
      </a:lvl1pPr>
      <a:lvl2pPr algn="l" rtl="0" eaLnBrk="0" fontAlgn="ctr" hangingPunct="0">
        <a:lnSpc>
          <a:spcPct val="85000"/>
        </a:lnSpc>
        <a:spcBef>
          <a:spcPct val="0"/>
        </a:spcBef>
        <a:spcAft>
          <a:spcPct val="0"/>
        </a:spcAft>
        <a:defRPr kumimoji="1" sz="3200" b="1">
          <a:solidFill>
            <a:srgbClr val="FFFF00"/>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rgbClr val="FFFF00"/>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rgbClr val="FFFF00"/>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rgbClr val="FFFF00"/>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rgbClr val="FFFF00"/>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rgbClr val="FFFF00"/>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rgbClr val="FFFF00"/>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rgbClr val="FFFF00"/>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FFFF66"/>
        </a:buClr>
        <a:buSzPct val="80000"/>
        <a:buChar char="•"/>
        <a:defRPr kumimoji="1" sz="2400" b="1">
          <a:solidFill>
            <a:srgbClr val="FFFF66"/>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250502457"/>
      </p:ext>
    </p:extLst>
  </p:cSld>
  <p:clrMap bg1="dk2" tx1="lt1" bg2="dk1"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2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74755"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057517261"/>
      </p:ext>
    </p:extLst>
  </p:cSld>
  <p:clrMap bg1="dk2" tx1="lt1" bg2="dk1" tx2="lt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2291"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576986104"/>
      </p:ext>
    </p:extLst>
  </p:cSld>
  <p:clrMap bg1="dk2" tx1="lt1" bg2="dk1" tx2="lt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cstate="print"/>
          <a:srcRect/>
          <a:stretch>
            <a:fillRect/>
          </a:stretch>
        </a:blipFill>
        <a:effectLst/>
      </p:bgPr>
    </p:bg>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2457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173102025"/>
      </p:ext>
    </p:extLst>
  </p:cSld>
  <p:clrMap bg1="dk2" tx1="lt1" bg2="dk1" tx2="lt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883540105"/>
      </p:ext>
    </p:extLst>
  </p:cSld>
  <p:clrMap bg1="dk2" tx1="lt1" bg2="dk1"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PMingLiU"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PMingLiU" pitchFamily="18"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PMingLiU" pitchFamily="18"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PMingLiU" pitchFamily="18"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PMingLiU"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433817674"/>
      </p:ext>
    </p:extLst>
  </p:cSld>
  <p:clrMap bg1="dk2" tx1="lt1" bg2="dk1" tx2="lt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iming>
    <p:tnLst>
      <p:par>
        <p:cTn id="1" dur="indefinite" restart="never" nodeType="tmRoot"/>
      </p:par>
    </p:tnLst>
  </p:timing>
  <p:txStyles>
    <p:titleStyle>
      <a:lvl1pPr algn="l" rtl="0" eaLnBrk="1" fontAlgn="ctr" hangingPunct="1">
        <a:lnSpc>
          <a:spcPct val="85000"/>
        </a:lnSpc>
        <a:spcBef>
          <a:spcPct val="0"/>
        </a:spcBef>
        <a:spcAft>
          <a:spcPct val="0"/>
        </a:spcAft>
        <a:defRPr kumimoji="1" sz="3200" b="1">
          <a:solidFill>
            <a:schemeClr val="tx2"/>
          </a:solidFill>
          <a:latin typeface="+mj-lt"/>
          <a:ea typeface="+mj-ea"/>
          <a:cs typeface="+mj-cs"/>
        </a:defRPr>
      </a:lvl1pPr>
      <a:lvl2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j-lt"/>
          <a:ea typeface="微軟正黑體" panose="020B0604030504040204" pitchFamily="34" charset="-120"/>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j-lt"/>
          <a:ea typeface="微軟正黑體" panose="020B0604030504040204" pitchFamily="34" charset="-120"/>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b="1">
          <a:solidFill>
            <a:schemeClr val="bg2"/>
          </a:solidFill>
          <a:latin typeface="+mj-lt"/>
          <a:ea typeface="微軟正黑體" panose="020B0604030504040204" pitchFamily="34" charset="-120"/>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j-lt"/>
          <a:ea typeface="微軟正黑體" panose="020B0604030504040204" pitchFamily="34" charset="-120"/>
        </a:defRPr>
      </a:lvl4pPr>
      <a:lvl5pPr marL="20574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j-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10" y="333405"/>
            <a:ext cx="8277225" cy="692151"/>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1"/>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291027316"/>
      </p:ext>
    </p:extLst>
  </p:cSld>
  <p:clrMap bg1="dk2" tx1="lt1" bg2="dk1" tx2="lt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10" y="333405"/>
            <a:ext cx="8277225" cy="692151"/>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54627" name="Rectangle 3"/>
          <p:cNvSpPr>
            <a:spLocks noGrp="1" noChangeArrowheads="1"/>
          </p:cNvSpPr>
          <p:nvPr>
            <p:ph type="body" idx="1"/>
          </p:nvPr>
        </p:nvSpPr>
        <p:spPr bwMode="auto">
          <a:xfrm>
            <a:off x="457200" y="1193801"/>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592021300"/>
      </p:ext>
    </p:extLst>
  </p:cSld>
  <p:clrMap bg1="dk2" tx1="lt1" bg2="dk1" tx2="lt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rgbClr val="000099"/>
          </a:solidFill>
          <a:latin typeface="+mj-lt"/>
          <a:ea typeface="+mj-ea"/>
          <a:cs typeface="+mj-cs"/>
        </a:defRPr>
      </a:lvl1pPr>
      <a:lvl2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2pPr>
      <a:lvl3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3pPr>
      <a:lvl4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4pPr>
      <a:lvl5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5pPr>
      <a:lvl6pPr marL="457200" algn="l" rtl="0" fontAlgn="ctr">
        <a:lnSpc>
          <a:spcPct val="85000"/>
        </a:lnSpc>
        <a:spcBef>
          <a:spcPct val="0"/>
        </a:spcBef>
        <a:spcAft>
          <a:spcPct val="0"/>
        </a:spcAft>
        <a:defRPr kumimoji="1" sz="3200" b="1">
          <a:solidFill>
            <a:srgbClr val="000099"/>
          </a:solidFill>
          <a:latin typeface="Arial" charset="0"/>
          <a:ea typeface="新細明體" charset="-120"/>
        </a:defRPr>
      </a:lvl6pPr>
      <a:lvl7pPr marL="914400" algn="l" rtl="0" fontAlgn="ctr">
        <a:lnSpc>
          <a:spcPct val="85000"/>
        </a:lnSpc>
        <a:spcBef>
          <a:spcPct val="0"/>
        </a:spcBef>
        <a:spcAft>
          <a:spcPct val="0"/>
        </a:spcAft>
        <a:defRPr kumimoji="1" sz="3200" b="1">
          <a:solidFill>
            <a:srgbClr val="000099"/>
          </a:solidFill>
          <a:latin typeface="Arial" charset="0"/>
          <a:ea typeface="新細明體" charset="-120"/>
        </a:defRPr>
      </a:lvl7pPr>
      <a:lvl8pPr marL="1371600" algn="l" rtl="0" fontAlgn="ctr">
        <a:lnSpc>
          <a:spcPct val="85000"/>
        </a:lnSpc>
        <a:spcBef>
          <a:spcPct val="0"/>
        </a:spcBef>
        <a:spcAft>
          <a:spcPct val="0"/>
        </a:spcAft>
        <a:defRPr kumimoji="1" sz="3200" b="1">
          <a:solidFill>
            <a:srgbClr val="000099"/>
          </a:solidFill>
          <a:latin typeface="Arial" charset="0"/>
          <a:ea typeface="新細明體" charset="-120"/>
        </a:defRPr>
      </a:lvl8pPr>
      <a:lvl9pPr marL="1828800" algn="l" rtl="0" fontAlgn="ctr">
        <a:lnSpc>
          <a:spcPct val="85000"/>
        </a:lnSpc>
        <a:spcBef>
          <a:spcPct val="0"/>
        </a:spcBef>
        <a:spcAft>
          <a:spcPct val="0"/>
        </a:spcAft>
        <a:defRPr kumimoji="1" sz="3200" b="1">
          <a:solidFill>
            <a:srgbClr val="000099"/>
          </a:solidFill>
          <a:latin typeface="Arial" charset="0"/>
          <a:ea typeface="新細明體"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cSld>
  <p:clrMap bg1="dk2" tx1="lt1" bg2="dk1"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433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712184706"/>
      </p:ext>
    </p:extLst>
  </p:cSld>
  <p:clrMap bg1="dk2" tx1="lt1" bg2="dk1"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rgbClr val="000099"/>
          </a:solidFill>
          <a:latin typeface="+mj-lt"/>
          <a:ea typeface="+mj-ea"/>
          <a:cs typeface="+mj-cs"/>
        </a:defRPr>
      </a:lvl1pPr>
      <a:lvl2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2pPr>
      <a:lvl3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3pPr>
      <a:lvl4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4pPr>
      <a:lvl5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5pPr>
      <a:lvl6pPr marL="457200" algn="l" rtl="0" fontAlgn="ctr">
        <a:lnSpc>
          <a:spcPct val="85000"/>
        </a:lnSpc>
        <a:spcBef>
          <a:spcPct val="0"/>
        </a:spcBef>
        <a:spcAft>
          <a:spcPct val="0"/>
        </a:spcAft>
        <a:defRPr kumimoji="1" sz="3200" b="1">
          <a:solidFill>
            <a:srgbClr val="000099"/>
          </a:solidFill>
          <a:latin typeface="Arial" charset="0"/>
          <a:ea typeface="新細明體" charset="-120"/>
        </a:defRPr>
      </a:lvl6pPr>
      <a:lvl7pPr marL="914400" algn="l" rtl="0" fontAlgn="ctr">
        <a:lnSpc>
          <a:spcPct val="85000"/>
        </a:lnSpc>
        <a:spcBef>
          <a:spcPct val="0"/>
        </a:spcBef>
        <a:spcAft>
          <a:spcPct val="0"/>
        </a:spcAft>
        <a:defRPr kumimoji="1" sz="3200" b="1">
          <a:solidFill>
            <a:srgbClr val="000099"/>
          </a:solidFill>
          <a:latin typeface="Arial" charset="0"/>
          <a:ea typeface="新細明體" charset="-120"/>
        </a:defRPr>
      </a:lvl7pPr>
      <a:lvl8pPr marL="1371600" algn="l" rtl="0" fontAlgn="ctr">
        <a:lnSpc>
          <a:spcPct val="85000"/>
        </a:lnSpc>
        <a:spcBef>
          <a:spcPct val="0"/>
        </a:spcBef>
        <a:spcAft>
          <a:spcPct val="0"/>
        </a:spcAft>
        <a:defRPr kumimoji="1" sz="3200" b="1">
          <a:solidFill>
            <a:srgbClr val="000099"/>
          </a:solidFill>
          <a:latin typeface="Arial" charset="0"/>
          <a:ea typeface="新細明體" charset="-120"/>
        </a:defRPr>
      </a:lvl8pPr>
      <a:lvl9pPr marL="1828800" algn="l" rtl="0" fontAlgn="ctr">
        <a:lnSpc>
          <a:spcPct val="85000"/>
        </a:lnSpc>
        <a:spcBef>
          <a:spcPct val="0"/>
        </a:spcBef>
        <a:spcAft>
          <a:spcPct val="0"/>
        </a:spcAft>
        <a:defRPr kumimoji="1" sz="3200" b="1">
          <a:solidFill>
            <a:srgbClr val="000099"/>
          </a:solidFill>
          <a:latin typeface="Arial" charset="0"/>
          <a:ea typeface="新細明體"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647395911"/>
      </p:ext>
    </p:extLst>
  </p:cSld>
  <p:clrMap bg1="dk2" tx1="lt1" bg2="dk1" tx2="lt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534348370"/>
      </p:ext>
    </p:extLst>
  </p:cSld>
  <p:clrMap bg1="dk2" tx1="lt1" bg2="dk1" tx2="lt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Lst>
  <p:timing>
    <p:tnLst>
      <p:par>
        <p:cTn id="1" dur="indefinite" restart="never" nodeType="tmRoot"/>
      </p:par>
    </p:tnLst>
  </p:timing>
  <p:hf hdr="0" ftr="0" dt="0"/>
  <p:txStyles>
    <p:titleStyle>
      <a:lvl1pPr algn="l" rtl="0" eaLnBrk="1" fontAlgn="ctr" hangingPunct="1">
        <a:lnSpc>
          <a:spcPct val="85000"/>
        </a:lnSpc>
        <a:spcBef>
          <a:spcPct val="0"/>
        </a:spcBef>
        <a:spcAft>
          <a:spcPct val="0"/>
        </a:spcAft>
        <a:defRPr kumimoji="1" sz="3200" b="1">
          <a:solidFill>
            <a:schemeClr val="tx2"/>
          </a:solidFill>
          <a:latin typeface="+mj-lt"/>
          <a:ea typeface="+mj-ea"/>
          <a:cs typeface="+mj-cs"/>
        </a:defRPr>
      </a:lvl1pPr>
      <a:lvl2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j-lt"/>
          <a:ea typeface="微軟正黑體" panose="020B0604030504040204" pitchFamily="34" charset="-120"/>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j-lt"/>
          <a:ea typeface="微軟正黑體" panose="020B0604030504040204" pitchFamily="34" charset="-120"/>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b="1">
          <a:solidFill>
            <a:schemeClr val="bg2"/>
          </a:solidFill>
          <a:latin typeface="+mj-lt"/>
          <a:ea typeface="微軟正黑體" panose="020B0604030504040204" pitchFamily="34" charset="-120"/>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j-lt"/>
          <a:ea typeface="微軟正黑體" panose="020B0604030504040204" pitchFamily="34" charset="-120"/>
        </a:defRPr>
      </a:lvl4pPr>
      <a:lvl5pPr marL="20574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j-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456340066"/>
      </p:ext>
    </p:extLst>
  </p:cSld>
  <p:clrMap bg1="dk2" tx1="lt1" bg2="dk1"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PMingLiU"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PMingLiU" pitchFamily="18"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PMingLiU" pitchFamily="18"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PMingLiU" pitchFamily="18"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PMingLiU"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4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083496373"/>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Lst>
  <p:timing>
    <p:tnLst>
      <p:par>
        <p:cTn id="1" dur="indefinite" restart="never" nodeType="tmRoot"/>
      </p:par>
    </p:tnLst>
  </p:timing>
  <p:hf hdr="0" ftr="0" dt="0"/>
  <p:txStyles>
    <p:titleStyle>
      <a:lvl1pPr algn="l" rtl="0" eaLnBrk="1" fontAlgn="ctr" hangingPunct="1">
        <a:lnSpc>
          <a:spcPct val="85000"/>
        </a:lnSpc>
        <a:spcBef>
          <a:spcPct val="0"/>
        </a:spcBef>
        <a:spcAft>
          <a:spcPct val="0"/>
        </a:spcAft>
        <a:defRPr kumimoji="1" sz="3200" b="1">
          <a:solidFill>
            <a:schemeClr val="tx2"/>
          </a:solidFill>
          <a:latin typeface="+mj-lt"/>
          <a:ea typeface="MS PGothic" pitchFamily="34" charset="-128"/>
          <a:cs typeface="+mj-cs"/>
        </a:defRPr>
      </a:lvl1pPr>
      <a:lvl2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2pPr>
      <a:lvl3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3pPr>
      <a:lvl4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4pPr>
      <a:lvl5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5pPr>
      <a:lvl6pPr marL="457200" algn="l" rtl="0" eaLnBrk="1" fontAlgn="ctr" hangingPunct="1">
        <a:lnSpc>
          <a:spcPct val="85000"/>
        </a:lnSpc>
        <a:spcBef>
          <a:spcPct val="0"/>
        </a:spcBef>
        <a:spcAft>
          <a:spcPct val="0"/>
        </a:spcAft>
        <a:defRPr kumimoji="1" sz="3200" b="1">
          <a:solidFill>
            <a:schemeClr val="tx2"/>
          </a:solidFill>
          <a:latin typeface="Tw Cen MT" charset="0"/>
          <a:ea typeface="ＭＳ Ｐゴシック" charset="0"/>
          <a:cs typeface="微軟正黑體" charset="0"/>
        </a:defRPr>
      </a:lvl6pPr>
      <a:lvl7pPr marL="914400" algn="l" rtl="0" eaLnBrk="1" fontAlgn="ctr" hangingPunct="1">
        <a:lnSpc>
          <a:spcPct val="85000"/>
        </a:lnSpc>
        <a:spcBef>
          <a:spcPct val="0"/>
        </a:spcBef>
        <a:spcAft>
          <a:spcPct val="0"/>
        </a:spcAft>
        <a:defRPr kumimoji="1" sz="3200" b="1">
          <a:solidFill>
            <a:schemeClr val="tx2"/>
          </a:solidFill>
          <a:latin typeface="Tw Cen MT" charset="0"/>
          <a:ea typeface="ＭＳ Ｐゴシック" charset="0"/>
          <a:cs typeface="微軟正黑體" charset="0"/>
        </a:defRPr>
      </a:lvl7pPr>
      <a:lvl8pPr marL="1371600" algn="l" rtl="0" eaLnBrk="1" fontAlgn="ctr" hangingPunct="1">
        <a:lnSpc>
          <a:spcPct val="85000"/>
        </a:lnSpc>
        <a:spcBef>
          <a:spcPct val="0"/>
        </a:spcBef>
        <a:spcAft>
          <a:spcPct val="0"/>
        </a:spcAft>
        <a:defRPr kumimoji="1" sz="3200" b="1">
          <a:solidFill>
            <a:schemeClr val="tx2"/>
          </a:solidFill>
          <a:latin typeface="Tw Cen MT" charset="0"/>
          <a:ea typeface="ＭＳ Ｐゴシック" charset="0"/>
          <a:cs typeface="微軟正黑體" charset="0"/>
        </a:defRPr>
      </a:lvl8pPr>
      <a:lvl9pPr marL="1828800" algn="l" rtl="0" eaLnBrk="1" fontAlgn="ctr" hangingPunct="1">
        <a:lnSpc>
          <a:spcPct val="85000"/>
        </a:lnSpc>
        <a:spcBef>
          <a:spcPct val="0"/>
        </a:spcBef>
        <a:spcAft>
          <a:spcPct val="0"/>
        </a:spcAft>
        <a:defRPr kumimoji="1" sz="3200" b="1">
          <a:solidFill>
            <a:schemeClr val="tx2"/>
          </a:solidFill>
          <a:latin typeface="Tw Cen MT" charset="0"/>
          <a:ea typeface="ＭＳ Ｐゴシック" charset="0"/>
          <a:cs typeface="微軟正黑體" charset="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n-lt"/>
          <a:ea typeface="MS PGothic" pitchFamily="34" charset="-128"/>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微軟正黑體" charset="0"/>
          <a:cs typeface="+mn-cs"/>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b="1">
          <a:solidFill>
            <a:schemeClr val="bg2"/>
          </a:solidFill>
          <a:latin typeface="+mn-lt"/>
          <a:ea typeface="微軟正黑體" charset="0"/>
          <a:cs typeface="+mn-cs"/>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微軟正黑體" charset="0"/>
          <a:cs typeface="+mn-cs"/>
        </a:defRPr>
      </a:lvl4pPr>
      <a:lvl5pPr marL="20574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微軟正黑體" charset="0"/>
          <a:cs typeface="+mn-cs"/>
        </a:defRPr>
      </a:lvl5pPr>
      <a:lvl6pPr marL="2514600" indent="-228600" algn="l" rtl="0" eaLnBrk="1" fontAlgn="base" hangingPunct="1">
        <a:spcBef>
          <a:spcPct val="20000"/>
        </a:spcBef>
        <a:spcAft>
          <a:spcPct val="0"/>
        </a:spcAft>
        <a:buClr>
          <a:srgbClr val="000099"/>
        </a:buClr>
        <a:buSzPct val="70000"/>
        <a:buFont typeface="Wingdings" charset="0"/>
        <a:defRPr kumimoji="1" sz="1200" b="1">
          <a:solidFill>
            <a:schemeClr val="bg2"/>
          </a:solidFill>
          <a:latin typeface="+mn-lt"/>
          <a:ea typeface="微軟正黑體" charset="0"/>
          <a:cs typeface="+mn-cs"/>
        </a:defRPr>
      </a:lvl6pPr>
      <a:lvl7pPr marL="2971800" indent="-228600" algn="l" rtl="0" eaLnBrk="1" fontAlgn="base" hangingPunct="1">
        <a:spcBef>
          <a:spcPct val="20000"/>
        </a:spcBef>
        <a:spcAft>
          <a:spcPct val="0"/>
        </a:spcAft>
        <a:buClr>
          <a:srgbClr val="000099"/>
        </a:buClr>
        <a:buSzPct val="70000"/>
        <a:buFont typeface="Wingdings" charset="0"/>
        <a:defRPr kumimoji="1" sz="1200" b="1">
          <a:solidFill>
            <a:schemeClr val="bg2"/>
          </a:solidFill>
          <a:latin typeface="+mn-lt"/>
          <a:ea typeface="微軟正黑體" charset="0"/>
          <a:cs typeface="+mn-cs"/>
        </a:defRPr>
      </a:lvl7pPr>
      <a:lvl8pPr marL="3429000" indent="-228600" algn="l" rtl="0" eaLnBrk="1" fontAlgn="base" hangingPunct="1">
        <a:spcBef>
          <a:spcPct val="20000"/>
        </a:spcBef>
        <a:spcAft>
          <a:spcPct val="0"/>
        </a:spcAft>
        <a:buClr>
          <a:srgbClr val="000099"/>
        </a:buClr>
        <a:buSzPct val="70000"/>
        <a:buFont typeface="Wingdings" charset="0"/>
        <a:defRPr kumimoji="1" sz="1200" b="1">
          <a:solidFill>
            <a:schemeClr val="bg2"/>
          </a:solidFill>
          <a:latin typeface="+mn-lt"/>
          <a:ea typeface="微軟正黑體" charset="0"/>
          <a:cs typeface="+mn-cs"/>
        </a:defRPr>
      </a:lvl8pPr>
      <a:lvl9pPr marL="3886200" indent="-228600" algn="l" rtl="0" eaLnBrk="1" fontAlgn="base" hangingPunct="1">
        <a:spcBef>
          <a:spcPct val="20000"/>
        </a:spcBef>
        <a:spcAft>
          <a:spcPct val="0"/>
        </a:spcAft>
        <a:buClr>
          <a:srgbClr val="000099"/>
        </a:buClr>
        <a:buSzPct val="70000"/>
        <a:buFont typeface="Wingdings" charset="0"/>
        <a:defRPr kumimoji="1" sz="1200" b="1">
          <a:solidFill>
            <a:schemeClr val="bg2"/>
          </a:solidFill>
          <a:latin typeface="+mn-lt"/>
          <a:ea typeface="微軟正黑體"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screen"/>
          <a:srcRect/>
          <a:stretch>
            <a:fillRect/>
          </a:stretch>
        </a:blipFill>
        <a:effectLst/>
      </p:bgPr>
    </p:bg>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4339"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767425274"/>
      </p:ext>
    </p:extLst>
  </p:cSld>
  <p:clrMap bg1="dk2" tx1="lt1" bg2="dk1" tx2="lt2" accent1="accent1" accent2="accent2" accent3="accent3" accent4="accent4" accent5="accent5" accent6="accent6" hlink="hlink" folHlink="folHlink"/>
  <p:sldLayoutIdLst>
    <p:sldLayoutId id="2147484396" r:id="rId1"/>
    <p:sldLayoutId id="2147484397" r:id="rId2"/>
    <p:sldLayoutId id="2147484398" r:id="rId3"/>
    <p:sldLayoutId id="2147484399" r:id="rId4"/>
    <p:sldLayoutId id="2147484400" r:id="rId5"/>
    <p:sldLayoutId id="2147484401" r:id="rId6"/>
    <p:sldLayoutId id="2147484402" r:id="rId7"/>
    <p:sldLayoutId id="2147484403" r:id="rId8"/>
    <p:sldLayoutId id="2147484404" r:id="rId9"/>
    <p:sldLayoutId id="2147484405" r:id="rId10"/>
    <p:sldLayoutId id="2147484406" r:id="rId11"/>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rgbClr val="000099"/>
          </a:solidFill>
          <a:latin typeface="+mj-lt"/>
          <a:ea typeface="+mj-ea"/>
          <a:cs typeface="+mj-cs"/>
        </a:defRPr>
      </a:lvl1pPr>
      <a:lvl2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2pPr>
      <a:lvl3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3pPr>
      <a:lvl4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4pPr>
      <a:lvl5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5pPr>
      <a:lvl6pPr marL="457200" algn="l" rtl="0" fontAlgn="ctr">
        <a:lnSpc>
          <a:spcPct val="85000"/>
        </a:lnSpc>
        <a:spcBef>
          <a:spcPct val="0"/>
        </a:spcBef>
        <a:spcAft>
          <a:spcPct val="0"/>
        </a:spcAft>
        <a:defRPr kumimoji="1" sz="3200" b="1">
          <a:solidFill>
            <a:srgbClr val="000099"/>
          </a:solidFill>
          <a:latin typeface="Arial" charset="0"/>
          <a:ea typeface="新細明體" charset="-120"/>
        </a:defRPr>
      </a:lvl6pPr>
      <a:lvl7pPr marL="914400" algn="l" rtl="0" fontAlgn="ctr">
        <a:lnSpc>
          <a:spcPct val="85000"/>
        </a:lnSpc>
        <a:spcBef>
          <a:spcPct val="0"/>
        </a:spcBef>
        <a:spcAft>
          <a:spcPct val="0"/>
        </a:spcAft>
        <a:defRPr kumimoji="1" sz="3200" b="1">
          <a:solidFill>
            <a:srgbClr val="000099"/>
          </a:solidFill>
          <a:latin typeface="Arial" charset="0"/>
          <a:ea typeface="新細明體" charset="-120"/>
        </a:defRPr>
      </a:lvl7pPr>
      <a:lvl8pPr marL="1371600" algn="l" rtl="0" fontAlgn="ctr">
        <a:lnSpc>
          <a:spcPct val="85000"/>
        </a:lnSpc>
        <a:spcBef>
          <a:spcPct val="0"/>
        </a:spcBef>
        <a:spcAft>
          <a:spcPct val="0"/>
        </a:spcAft>
        <a:defRPr kumimoji="1" sz="3200" b="1">
          <a:solidFill>
            <a:srgbClr val="000099"/>
          </a:solidFill>
          <a:latin typeface="Arial" charset="0"/>
          <a:ea typeface="新細明體" charset="-120"/>
        </a:defRPr>
      </a:lvl8pPr>
      <a:lvl9pPr marL="1828800" algn="l" rtl="0" fontAlgn="ctr">
        <a:lnSpc>
          <a:spcPct val="85000"/>
        </a:lnSpc>
        <a:spcBef>
          <a:spcPct val="0"/>
        </a:spcBef>
        <a:spcAft>
          <a:spcPct val="0"/>
        </a:spcAft>
        <a:defRPr kumimoji="1" sz="3200" b="1">
          <a:solidFill>
            <a:srgbClr val="000099"/>
          </a:solidFill>
          <a:latin typeface="Arial" charset="0"/>
          <a:ea typeface="新細明體"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60419"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p:txBody>
      </p:sp>
    </p:spTree>
    <p:extLst>
      <p:ext uri="{BB962C8B-B14F-4D97-AF65-F5344CB8AC3E}">
        <p14:creationId xmlns:p14="http://schemas.microsoft.com/office/powerpoint/2010/main" val="2366170261"/>
      </p:ext>
    </p:extLst>
  </p:cSld>
  <p:clrMap bg1="dk2" tx1="lt1" bg2="dk1"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bg1"/>
          </a:solidFill>
          <a:latin typeface="微軟正黑體" pitchFamily="34" charset="-120"/>
          <a:ea typeface="微軟正黑體" pitchFamily="34" charset="-120"/>
          <a:cs typeface="Tahoma" pitchFamily="34" charset="0"/>
        </a:defRPr>
      </a:lvl1pPr>
      <a:lvl2pPr algn="l" rtl="0" eaLnBrk="0" fontAlgn="ctr" hangingPunct="0">
        <a:lnSpc>
          <a:spcPct val="85000"/>
        </a:lnSpc>
        <a:spcBef>
          <a:spcPct val="0"/>
        </a:spcBef>
        <a:spcAft>
          <a:spcPct val="0"/>
        </a:spcAft>
        <a:defRPr kumimoji="1" sz="3200" b="1">
          <a:solidFill>
            <a:schemeClr val="bg1"/>
          </a:solidFill>
          <a:latin typeface="微軟正黑體" pitchFamily="34" charset="-120"/>
          <a:ea typeface="微軟正黑體" pitchFamily="34" charset="-120"/>
          <a:cs typeface="Tahoma" pitchFamily="34" charset="0"/>
        </a:defRPr>
      </a:lvl2pPr>
      <a:lvl3pPr algn="l" rtl="0" eaLnBrk="0" fontAlgn="ctr" hangingPunct="0">
        <a:lnSpc>
          <a:spcPct val="85000"/>
        </a:lnSpc>
        <a:spcBef>
          <a:spcPct val="0"/>
        </a:spcBef>
        <a:spcAft>
          <a:spcPct val="0"/>
        </a:spcAft>
        <a:defRPr kumimoji="1" sz="3200" b="1">
          <a:solidFill>
            <a:schemeClr val="bg1"/>
          </a:solidFill>
          <a:latin typeface="微軟正黑體" pitchFamily="34" charset="-120"/>
          <a:ea typeface="微軟正黑體" pitchFamily="34" charset="-120"/>
          <a:cs typeface="Tahoma" pitchFamily="34" charset="0"/>
        </a:defRPr>
      </a:lvl3pPr>
      <a:lvl4pPr algn="l" rtl="0" eaLnBrk="0" fontAlgn="ctr" hangingPunct="0">
        <a:lnSpc>
          <a:spcPct val="85000"/>
        </a:lnSpc>
        <a:spcBef>
          <a:spcPct val="0"/>
        </a:spcBef>
        <a:spcAft>
          <a:spcPct val="0"/>
        </a:spcAft>
        <a:defRPr kumimoji="1" sz="3200" b="1">
          <a:solidFill>
            <a:schemeClr val="bg1"/>
          </a:solidFill>
          <a:latin typeface="微軟正黑體" pitchFamily="34" charset="-120"/>
          <a:ea typeface="微軟正黑體" pitchFamily="34" charset="-120"/>
          <a:cs typeface="Tahoma" pitchFamily="34" charset="0"/>
        </a:defRPr>
      </a:lvl4pPr>
      <a:lvl5pPr algn="l" rtl="0" eaLnBrk="0" fontAlgn="ctr" hangingPunct="0">
        <a:lnSpc>
          <a:spcPct val="85000"/>
        </a:lnSpc>
        <a:spcBef>
          <a:spcPct val="0"/>
        </a:spcBef>
        <a:spcAft>
          <a:spcPct val="0"/>
        </a:spcAft>
        <a:defRPr kumimoji="1" sz="3200" b="1">
          <a:solidFill>
            <a:schemeClr val="bg1"/>
          </a:solidFill>
          <a:latin typeface="微軟正黑體" pitchFamily="34" charset="-120"/>
          <a:ea typeface="微軟正黑體" pitchFamily="34" charset="-120"/>
          <a:cs typeface="Tahoma" pitchFamily="34" charset="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a:solidFill>
            <a:schemeClr val="bg1"/>
          </a:solidFill>
          <a:latin typeface="微軟正黑體" pitchFamily="34" charset="-120"/>
          <a:ea typeface="微軟正黑體" pitchFamily="34" charset="-120"/>
          <a:cs typeface="Tahoma" pitchFamily="34" charset="0"/>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a:solidFill>
            <a:schemeClr val="bg1"/>
          </a:solidFill>
          <a:latin typeface="微軟正黑體" pitchFamily="34" charset="-120"/>
          <a:ea typeface="微軟正黑體" pitchFamily="34" charset="-120"/>
          <a:cs typeface="Tahoma" pitchFamily="34" charset="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1600">
          <a:solidFill>
            <a:schemeClr val="bg1"/>
          </a:solidFill>
          <a:latin typeface="微軟正黑體" pitchFamily="34" charset="-120"/>
          <a:ea typeface="微軟正黑體" pitchFamily="34" charset="-120"/>
          <a:cs typeface="Tahoma" pitchFamily="34" charset="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a:solidFill>
            <a:schemeClr val="bg1"/>
          </a:solidFill>
          <a:latin typeface="微軟正黑體" pitchFamily="34" charset="-120"/>
          <a:ea typeface="微軟正黑體" pitchFamily="34" charset="-120"/>
          <a:cs typeface="Tahoma" pitchFamily="34" charset="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1"/>
          </a:solidFill>
          <a:latin typeface="Tahoma" pitchFamily="34" charset="0"/>
          <a:ea typeface="微軟正黑體" pitchFamily="34" charset="-120"/>
          <a:cs typeface="Tahoma" pitchFamily="34" charset="0"/>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02128061"/>
      </p:ext>
    </p:extLst>
  </p:cSld>
  <p:clrMap bg1="dk2" tx1="lt1" bg2="dk1" tx2="lt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200"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Trebuchet MS" panose="020B0603020202020204" pitchFamily="34" charset="0"/>
          <a:ea typeface="微軟正黑體" panose="020B0604030504040204" pitchFamily="34" charset="-120"/>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548752669"/>
      </p:ext>
    </p:extLst>
  </p:cSld>
  <p:clrMap bg1="dk2" tx1="lt1" bg2="dk1" tx2="lt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2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5011" name="Rectangle 3"/>
          <p:cNvSpPr>
            <a:spLocks noGrp="1" noRot="1" noChangeArrowheads="1"/>
          </p:cNvSpPr>
          <p:nvPr>
            <p:ph type="title"/>
          </p:nvPr>
        </p:nvSpPr>
        <p:spPr bwMode="auto">
          <a:xfrm>
            <a:off x="474663" y="322263"/>
            <a:ext cx="8162925" cy="747712"/>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555012" name="Rectangle 4"/>
          <p:cNvSpPr>
            <a:spLocks noGrp="1" noChangeArrowheads="1"/>
          </p:cNvSpPr>
          <p:nvPr>
            <p:ph type="body" idx="1"/>
          </p:nvPr>
        </p:nvSpPr>
        <p:spPr bwMode="auto">
          <a:xfrm>
            <a:off x="500063" y="1295400"/>
            <a:ext cx="8110537" cy="4678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517652376"/>
      </p:ext>
    </p:extLst>
  </p:cSld>
  <p:clrMap bg1="dk2" tx1="lt1" bg2="dk1" tx2="lt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Lst>
  <p:transition advTm="5000">
    <p:zoom/>
  </p:transition>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rgbClr val="FFFF00"/>
          </a:solidFill>
          <a:latin typeface="+mj-lt"/>
          <a:ea typeface="+mj-ea"/>
          <a:cs typeface="+mj-cs"/>
        </a:defRPr>
      </a:lvl1pPr>
      <a:lvl2pPr algn="l" rtl="0" eaLnBrk="0" fontAlgn="ctr" hangingPunct="0">
        <a:lnSpc>
          <a:spcPct val="85000"/>
        </a:lnSpc>
        <a:spcBef>
          <a:spcPct val="0"/>
        </a:spcBef>
        <a:spcAft>
          <a:spcPct val="0"/>
        </a:spcAft>
        <a:defRPr kumimoji="1" sz="3200" b="1">
          <a:solidFill>
            <a:srgbClr val="FFFF00"/>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rgbClr val="FFFF00"/>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rgbClr val="FFFF00"/>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rgbClr val="FFFF00"/>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rgbClr val="FFFF00"/>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rgbClr val="FFFF00"/>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rgbClr val="FFFF00"/>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rgbClr val="FFFF00"/>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FFFF66"/>
        </a:buClr>
        <a:buSzPct val="80000"/>
        <a:buChar char="•"/>
        <a:defRPr kumimoji="1" sz="2400" b="1">
          <a:solidFill>
            <a:srgbClr val="FFFF66"/>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sz="2400"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buChar char="»"/>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dirty="0" smtClean="0"/>
              <a:t>Title</a:t>
            </a:r>
          </a:p>
        </p:txBody>
      </p:sp>
      <p:sp>
        <p:nvSpPr>
          <p:cNvPr id="2051"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endParaRPr lang="en-US" altLang="zh-TW" dirty="0" smtClean="0"/>
          </a:p>
        </p:txBody>
      </p:sp>
    </p:spTree>
    <p:extLst>
      <p:ext uri="{BB962C8B-B14F-4D97-AF65-F5344CB8AC3E}">
        <p14:creationId xmlns:p14="http://schemas.microsoft.com/office/powerpoint/2010/main" val="434681111"/>
      </p:ext>
    </p:extLst>
  </p:cSld>
  <p:clrMap bg1="dk2" tx1="lt1" bg2="dk1" tx2="lt2" accent1="accent1" accent2="accent2" accent3="accent3" accent4="accent4" accent5="accent5" accent6="accent6" hlink="hlink" folHlink="folHlink"/>
  <p:sldLayoutIdLst>
    <p:sldLayoutId id="2147484444"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Lst>
  <p:transition/>
  <p:timing>
    <p:tnLst>
      <p:par>
        <p:cTn id="1" dur="indefinite" restart="never" nodeType="tmRoot"/>
      </p:par>
    </p:tnLst>
  </p:timing>
  <p:txStyles>
    <p:titleStyle>
      <a:lvl1pPr algn="l" rtl="0" eaLnBrk="1" fontAlgn="ctr" hangingPunct="1">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2pPr>
      <a:lvl3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3pPr>
      <a:lvl4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4pPr>
      <a:lvl5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5pPr>
      <a:lvl6pPr marL="4572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4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369586990"/>
      </p:ext>
    </p:extLst>
  </p:cSld>
  <p:clrMap bg1="lt1" tx1="dk1" bg2="lt2" tx2="dk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Lst>
  <p:timing>
    <p:tnLst>
      <p:par>
        <p:cTn id="1" dur="indefinite" restart="never" nodeType="tmRoot"/>
      </p:par>
    </p:tnLst>
  </p:timing>
  <p:hf hdr="0" ftr="0" dt="0"/>
  <p:txStyles>
    <p:titleStyle>
      <a:lvl1pPr algn="l" rtl="0" eaLnBrk="1" fontAlgn="ctr" hangingPunct="1">
        <a:lnSpc>
          <a:spcPct val="85000"/>
        </a:lnSpc>
        <a:spcBef>
          <a:spcPct val="0"/>
        </a:spcBef>
        <a:spcAft>
          <a:spcPct val="0"/>
        </a:spcAft>
        <a:defRPr kumimoji="1" sz="3200" b="1">
          <a:solidFill>
            <a:schemeClr val="tx2"/>
          </a:solidFill>
          <a:latin typeface="+mj-lt"/>
          <a:ea typeface="MS PGothic" pitchFamily="34" charset="-128"/>
          <a:cs typeface="+mj-cs"/>
        </a:defRPr>
      </a:lvl1pPr>
      <a:lvl2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2pPr>
      <a:lvl3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3pPr>
      <a:lvl4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4pPr>
      <a:lvl5pPr algn="l" rtl="0" eaLnBrk="1" fontAlgn="ctr" hangingPunct="1">
        <a:lnSpc>
          <a:spcPct val="85000"/>
        </a:lnSpc>
        <a:spcBef>
          <a:spcPct val="0"/>
        </a:spcBef>
        <a:spcAft>
          <a:spcPct val="0"/>
        </a:spcAft>
        <a:defRPr kumimoji="1" sz="3200" b="1">
          <a:solidFill>
            <a:schemeClr val="tx2"/>
          </a:solidFill>
          <a:latin typeface="Tw Cen MT" charset="0"/>
          <a:ea typeface="MS PGothic" pitchFamily="34" charset="-128"/>
          <a:cs typeface="微軟正黑體" charset="0"/>
        </a:defRPr>
      </a:lvl5pPr>
      <a:lvl6pPr marL="457200" algn="l" rtl="0" eaLnBrk="1" fontAlgn="ctr" hangingPunct="1">
        <a:lnSpc>
          <a:spcPct val="85000"/>
        </a:lnSpc>
        <a:spcBef>
          <a:spcPct val="0"/>
        </a:spcBef>
        <a:spcAft>
          <a:spcPct val="0"/>
        </a:spcAft>
        <a:defRPr kumimoji="1" sz="3200" b="1">
          <a:solidFill>
            <a:schemeClr val="tx2"/>
          </a:solidFill>
          <a:latin typeface="Tw Cen MT" charset="0"/>
          <a:ea typeface="ＭＳ Ｐゴシック" charset="0"/>
          <a:cs typeface="微軟正黑體" charset="0"/>
        </a:defRPr>
      </a:lvl6pPr>
      <a:lvl7pPr marL="914400" algn="l" rtl="0" eaLnBrk="1" fontAlgn="ctr" hangingPunct="1">
        <a:lnSpc>
          <a:spcPct val="85000"/>
        </a:lnSpc>
        <a:spcBef>
          <a:spcPct val="0"/>
        </a:spcBef>
        <a:spcAft>
          <a:spcPct val="0"/>
        </a:spcAft>
        <a:defRPr kumimoji="1" sz="3200" b="1">
          <a:solidFill>
            <a:schemeClr val="tx2"/>
          </a:solidFill>
          <a:latin typeface="Tw Cen MT" charset="0"/>
          <a:ea typeface="ＭＳ Ｐゴシック" charset="0"/>
          <a:cs typeface="微軟正黑體" charset="0"/>
        </a:defRPr>
      </a:lvl7pPr>
      <a:lvl8pPr marL="1371600" algn="l" rtl="0" eaLnBrk="1" fontAlgn="ctr" hangingPunct="1">
        <a:lnSpc>
          <a:spcPct val="85000"/>
        </a:lnSpc>
        <a:spcBef>
          <a:spcPct val="0"/>
        </a:spcBef>
        <a:spcAft>
          <a:spcPct val="0"/>
        </a:spcAft>
        <a:defRPr kumimoji="1" sz="3200" b="1">
          <a:solidFill>
            <a:schemeClr val="tx2"/>
          </a:solidFill>
          <a:latin typeface="Tw Cen MT" charset="0"/>
          <a:ea typeface="ＭＳ Ｐゴシック" charset="0"/>
          <a:cs typeface="微軟正黑體" charset="0"/>
        </a:defRPr>
      </a:lvl8pPr>
      <a:lvl9pPr marL="1828800" algn="l" rtl="0" eaLnBrk="1" fontAlgn="ctr" hangingPunct="1">
        <a:lnSpc>
          <a:spcPct val="85000"/>
        </a:lnSpc>
        <a:spcBef>
          <a:spcPct val="0"/>
        </a:spcBef>
        <a:spcAft>
          <a:spcPct val="0"/>
        </a:spcAft>
        <a:defRPr kumimoji="1" sz="3200" b="1">
          <a:solidFill>
            <a:schemeClr val="tx2"/>
          </a:solidFill>
          <a:latin typeface="Tw Cen MT" charset="0"/>
          <a:ea typeface="ＭＳ Ｐゴシック" charset="0"/>
          <a:cs typeface="微軟正黑體" charset="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n-lt"/>
          <a:ea typeface="MS PGothic" pitchFamily="34" charset="-128"/>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微軟正黑體" charset="0"/>
          <a:cs typeface="+mn-cs"/>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b="1">
          <a:solidFill>
            <a:schemeClr val="bg2"/>
          </a:solidFill>
          <a:latin typeface="+mn-lt"/>
          <a:ea typeface="微軟正黑體" charset="0"/>
          <a:cs typeface="+mn-cs"/>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微軟正黑體" charset="0"/>
          <a:cs typeface="+mn-cs"/>
        </a:defRPr>
      </a:lvl4pPr>
      <a:lvl5pPr marL="20574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微軟正黑體" charset="0"/>
          <a:cs typeface="+mn-cs"/>
        </a:defRPr>
      </a:lvl5pPr>
      <a:lvl6pPr marL="2514600" indent="-228600" algn="l" rtl="0" eaLnBrk="1" fontAlgn="base" hangingPunct="1">
        <a:spcBef>
          <a:spcPct val="20000"/>
        </a:spcBef>
        <a:spcAft>
          <a:spcPct val="0"/>
        </a:spcAft>
        <a:buClr>
          <a:srgbClr val="000099"/>
        </a:buClr>
        <a:buSzPct val="70000"/>
        <a:buFont typeface="Wingdings" charset="0"/>
        <a:defRPr kumimoji="1" sz="1200" b="1">
          <a:solidFill>
            <a:schemeClr val="bg2"/>
          </a:solidFill>
          <a:latin typeface="+mn-lt"/>
          <a:ea typeface="微軟正黑體" charset="0"/>
          <a:cs typeface="+mn-cs"/>
        </a:defRPr>
      </a:lvl6pPr>
      <a:lvl7pPr marL="2971800" indent="-228600" algn="l" rtl="0" eaLnBrk="1" fontAlgn="base" hangingPunct="1">
        <a:spcBef>
          <a:spcPct val="20000"/>
        </a:spcBef>
        <a:spcAft>
          <a:spcPct val="0"/>
        </a:spcAft>
        <a:buClr>
          <a:srgbClr val="000099"/>
        </a:buClr>
        <a:buSzPct val="70000"/>
        <a:buFont typeface="Wingdings" charset="0"/>
        <a:defRPr kumimoji="1" sz="1200" b="1">
          <a:solidFill>
            <a:schemeClr val="bg2"/>
          </a:solidFill>
          <a:latin typeface="+mn-lt"/>
          <a:ea typeface="微軟正黑體" charset="0"/>
          <a:cs typeface="+mn-cs"/>
        </a:defRPr>
      </a:lvl7pPr>
      <a:lvl8pPr marL="3429000" indent="-228600" algn="l" rtl="0" eaLnBrk="1" fontAlgn="base" hangingPunct="1">
        <a:spcBef>
          <a:spcPct val="20000"/>
        </a:spcBef>
        <a:spcAft>
          <a:spcPct val="0"/>
        </a:spcAft>
        <a:buClr>
          <a:srgbClr val="000099"/>
        </a:buClr>
        <a:buSzPct val="70000"/>
        <a:buFont typeface="Wingdings" charset="0"/>
        <a:defRPr kumimoji="1" sz="1200" b="1">
          <a:solidFill>
            <a:schemeClr val="bg2"/>
          </a:solidFill>
          <a:latin typeface="+mn-lt"/>
          <a:ea typeface="微軟正黑體" charset="0"/>
          <a:cs typeface="+mn-cs"/>
        </a:defRPr>
      </a:lvl8pPr>
      <a:lvl9pPr marL="3886200" indent="-228600" algn="l" rtl="0" eaLnBrk="1" fontAlgn="base" hangingPunct="1">
        <a:spcBef>
          <a:spcPct val="20000"/>
        </a:spcBef>
        <a:spcAft>
          <a:spcPct val="0"/>
        </a:spcAft>
        <a:buClr>
          <a:srgbClr val="000099"/>
        </a:buClr>
        <a:buSzPct val="70000"/>
        <a:buFont typeface="Wingdings" charset="0"/>
        <a:defRPr kumimoji="1" sz="1200" b="1">
          <a:solidFill>
            <a:schemeClr val="bg2"/>
          </a:solidFill>
          <a:latin typeface="+mn-lt"/>
          <a:ea typeface="微軟正黑體"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dirty="0" smtClean="0"/>
              <a:t>Title</a:t>
            </a:r>
          </a:p>
        </p:txBody>
      </p:sp>
      <p:sp>
        <p:nvSpPr>
          <p:cNvPr id="1638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endParaRPr lang="en-US" altLang="zh-TW" dirty="0" smtClean="0"/>
          </a:p>
        </p:txBody>
      </p:sp>
    </p:spTree>
    <p:extLst>
      <p:ext uri="{BB962C8B-B14F-4D97-AF65-F5344CB8AC3E}">
        <p14:creationId xmlns:p14="http://schemas.microsoft.com/office/powerpoint/2010/main" val="3395667658"/>
      </p:ext>
    </p:extLst>
  </p:cSld>
  <p:clrMap bg1="dk2" tx1="lt1" bg2="dk1" tx2="lt2" accent1="accent1" accent2="accent2" accent3="accent3" accent4="accent4" accent5="accent5" accent6="accent6" hlink="hlink" folHlink="folHlink"/>
  <p:sldLayoutIdLst>
    <p:sldLayoutId id="2147484468" r:id="rId1"/>
    <p:sldLayoutId id="2147484469" r:id="rId2"/>
    <p:sldLayoutId id="2147484470" r:id="rId3"/>
    <p:sldLayoutId id="2147484471" r:id="rId4"/>
    <p:sldLayoutId id="2147484472" r:id="rId5"/>
    <p:sldLayoutId id="2147484473" r:id="rId6"/>
    <p:sldLayoutId id="2147484474" r:id="rId7"/>
    <p:sldLayoutId id="2147484475" r:id="rId8"/>
    <p:sldLayoutId id="2147484476" r:id="rId9"/>
    <p:sldLayoutId id="2147484477" r:id="rId10"/>
    <p:sldLayoutId id="2147484478" r:id="rId11"/>
    <p:sldLayoutId id="2147484479" r:id="rId12"/>
    <p:sldLayoutId id="2147484480" r:id="rId13"/>
    <p:sldLayoutId id="2147484481" r:id="rId14"/>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微軟正黑體" panose="020B0604030504040204" pitchFamily="34" charset="-120"/>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微軟正黑體" panose="020B0604030504040204" pitchFamily="34" charset="-120"/>
          <a:ea typeface="PMingLiU"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微軟正黑體" panose="020B0604030504040204" pitchFamily="34" charset="-120"/>
          <a:ea typeface="PMingLiU" pitchFamily="18"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微軟正黑體" panose="020B0604030504040204" pitchFamily="34" charset="-120"/>
          <a:ea typeface="PMingLiU" pitchFamily="18"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微軟正黑體" panose="020B0604030504040204" pitchFamily="34" charset="-120"/>
          <a:ea typeface="PMingLiU" pitchFamily="18"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微軟正黑體" panose="020B0604030504040204" pitchFamily="34" charset="-120"/>
          <a:ea typeface="PMingLiU"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4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552133649"/>
      </p:ext>
    </p:extLst>
  </p:cSld>
  <p:clrMap bg1="dk2" tx1="lt1" bg2="dk1" tx2="lt2" accent1="accent1" accent2="accent2" accent3="accent3" accent4="accent4" accent5="accent5" accent6="accent6" hlink="hlink" folHlink="folHlink"/>
  <p:sldLayoutIdLst>
    <p:sldLayoutId id="2147484483" r:id="rId1"/>
    <p:sldLayoutId id="2147484484" r:id="rId2"/>
    <p:sldLayoutId id="2147484485" r:id="rId3"/>
    <p:sldLayoutId id="2147484486" r:id="rId4"/>
    <p:sldLayoutId id="2147484487" r:id="rId5"/>
    <p:sldLayoutId id="2147484488" r:id="rId6"/>
    <p:sldLayoutId id="2147484489" r:id="rId7"/>
    <p:sldLayoutId id="2147484490" r:id="rId8"/>
    <p:sldLayoutId id="2147484491" r:id="rId9"/>
    <p:sldLayoutId id="2147484492" r:id="rId10"/>
    <p:sldLayoutId id="2147484493" r:id="rId11"/>
    <p:sldLayoutId id="2147484494" r:id="rId12"/>
    <p:sldLayoutId id="2147484495" r:id="rId13"/>
    <p:sldLayoutId id="2147484496" r:id="rId14"/>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2048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954813711"/>
      </p:ext>
    </p:extLst>
  </p:cSld>
  <p:clrMap bg1="dk2" tx1="lt1" bg2="dk1" tx2="lt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223776104"/>
      </p:ext>
    </p:extLst>
  </p:cSld>
  <p:clrMap bg1="dk2" tx1="lt1" bg2="dk1" tx2="lt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 id="2147484530" r:id="rId14"/>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889514184"/>
      </p:ext>
    </p:extLst>
  </p:cSld>
  <p:clrMap bg1="dk2" tx1="lt1" bg2="dk1"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cSld>
  <p:clrMap bg1="dk2" tx1="lt1" bg2="dk1"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0" y="1193802"/>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424915966"/>
      </p:ext>
    </p:extLst>
  </p:cSld>
  <p:clrMap bg1="dk2" tx1="lt1" bg2="dk1" tx2="lt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PMingLiU"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PMingLiU" pitchFamily="18"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PMingLiU" pitchFamily="18"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PMingLiU" pitchFamily="18"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PMingLiU"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dirty="0" smtClean="0"/>
              <a:t>Title</a:t>
            </a:r>
          </a:p>
        </p:txBody>
      </p:sp>
      <p:sp>
        <p:nvSpPr>
          <p:cNvPr id="13315"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endParaRPr lang="en-US" altLang="zh-TW" dirty="0" smtClean="0"/>
          </a:p>
        </p:txBody>
      </p:sp>
    </p:spTree>
    <p:extLst>
      <p:ext uri="{BB962C8B-B14F-4D97-AF65-F5344CB8AC3E}">
        <p14:creationId xmlns:p14="http://schemas.microsoft.com/office/powerpoint/2010/main" val="2543588089"/>
      </p:ext>
    </p:extLst>
  </p:cSld>
  <p:clrMap bg1="dk2" tx1="lt1" bg2="dk1" tx2="lt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 id="2147484573" r:id="rId12"/>
    <p:sldLayoutId id="2147484574" r:id="rId13"/>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楷体_GB2312" pitchFamily="49" charset="-122"/>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楷体_GB2312" pitchFamily="49" charset="-122"/>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楷体_GB2312" pitchFamily="49" charset="-122"/>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楷体_GB2312" pitchFamily="49" charset="-122"/>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楷体_GB2312" pitchFamily="49" charset="-122"/>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楷体_GB2312" pitchFamily="49" charset="-122"/>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409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611261513"/>
      </p:ext>
    </p:extLst>
  </p:cSld>
  <p:clrMap bg1="dk2" tx1="lt1" bg2="dk1" tx2="lt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dirty="0" smtClean="0"/>
              <a:t>Title</a:t>
            </a:r>
          </a:p>
        </p:txBody>
      </p:sp>
      <p:sp>
        <p:nvSpPr>
          <p:cNvPr id="28675"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076685283"/>
      </p:ext>
    </p:extLst>
  </p:cSld>
  <p:clrMap bg1="dk2" tx1="lt1" bg2="dk1" tx2="lt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Lst>
  <p:transition/>
  <p:timing>
    <p:tnLst>
      <p:par>
        <p:cTn id="1" dur="indefinite" restart="never" nodeType="tmRoot"/>
      </p:par>
    </p:tnLst>
  </p:timing>
  <p:hf hdr="0" ftr="0" dt="0"/>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2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90848047"/>
      </p:ext>
    </p:extLst>
  </p:cSld>
  <p:clrMap bg1="dk2" tx1="lt1" bg2="dk1" tx2="lt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PMingLiU"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PMingLiU" pitchFamily="18"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PMingLiU" pitchFamily="18"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PMingLiU" pitchFamily="18"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PMingLiU"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87042"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8704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
        <p:nvSpPr>
          <p:cNvPr id="5" name="投影片編號版面配置區 5"/>
          <p:cNvSpPr>
            <a:spLocks noGrp="1"/>
          </p:cNvSpPr>
          <p:nvPr>
            <p:ph type="sldNum" sz="quarter" idx="4"/>
          </p:nvPr>
        </p:nvSpPr>
        <p:spPr>
          <a:xfrm>
            <a:off x="0" y="6492875"/>
            <a:ext cx="2133600" cy="365125"/>
          </a:xfrm>
          <a:prstGeom prst="rect">
            <a:avLst/>
          </a:prstGeom>
        </p:spPr>
        <p:txBody>
          <a:bodyPr vert="horz" lIns="91440" tIns="45720" rIns="91440" bIns="45720" rtlCol="0" anchor="ctr"/>
          <a:lstStyle>
            <a:lvl1pPr algn="l">
              <a:defRPr sz="1200" b="1">
                <a:solidFill>
                  <a:srgbClr val="000000"/>
                </a:solidFill>
                <a:ea typeface="新細明體"/>
              </a:defRPr>
            </a:lvl1pPr>
          </a:lstStyle>
          <a:p>
            <a:pPr>
              <a:defRPr/>
            </a:pPr>
            <a:fld id="{A7E8E6F6-9B7D-4387-87CE-1219E6F3F8E4}" type="slidenum">
              <a:rPr lang="zh-TW" altLang="en-US">
                <a:latin typeface="Garamond" pitchFamily="18" charset="0"/>
              </a:rPr>
              <a:pPr>
                <a:defRPr/>
              </a:pPr>
              <a:t>‹#›</a:t>
            </a:fld>
            <a:endParaRPr lang="zh-TW" altLang="en-US">
              <a:latin typeface="Garamond" pitchFamily="18" charset="0"/>
            </a:endParaRPr>
          </a:p>
        </p:txBody>
      </p:sp>
    </p:spTree>
    <p:extLst>
      <p:ext uri="{BB962C8B-B14F-4D97-AF65-F5344CB8AC3E}">
        <p14:creationId xmlns:p14="http://schemas.microsoft.com/office/powerpoint/2010/main" val="2079547095"/>
      </p:ext>
    </p:extLst>
  </p:cSld>
  <p:clrMap bg1="dk2" tx1="lt1" bg2="dk1" tx2="lt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Lst>
  <p:transition/>
  <p:timing>
    <p:tnLst>
      <p:par>
        <p:cTn id="1" dur="indefinite" restart="never" nodeType="tmRoot"/>
      </p:par>
    </p:tnLst>
  </p:timing>
  <p:hf sldNum="0" hdr="0" ftr="0" dt="0"/>
  <p:txStyles>
    <p:titleStyle>
      <a:lvl1pPr algn="ctr" rtl="0" eaLnBrk="0" fontAlgn="ctr" hangingPunct="0">
        <a:lnSpc>
          <a:spcPct val="85000"/>
        </a:lnSpc>
        <a:spcBef>
          <a:spcPct val="0"/>
        </a:spcBef>
        <a:spcAft>
          <a:spcPct val="0"/>
        </a:spcAft>
        <a:defRPr kumimoji="1" sz="3200" b="1">
          <a:solidFill>
            <a:schemeClr val="bg2"/>
          </a:solidFill>
          <a:latin typeface="Arial" panose="020B0604020202020204" pitchFamily="34" charset="0"/>
          <a:ea typeface="微軟正黑體" panose="020B0604030504040204" pitchFamily="34" charset="-120"/>
          <a:cs typeface="Arial" panose="020B0604020202020204" pitchFamily="34" charset="0"/>
        </a:defRPr>
      </a:lvl1pPr>
      <a:lvl2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2pPr>
      <a:lvl3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3pPr>
      <a:lvl4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4pPr>
      <a:lvl5pPr algn="ctr" rtl="0" eaLnBrk="0" fontAlgn="ctr" hangingPunct="0">
        <a:lnSpc>
          <a:spcPct val="85000"/>
        </a:lnSpc>
        <a:spcBef>
          <a:spcPct val="0"/>
        </a:spcBef>
        <a:spcAft>
          <a:spcPct val="0"/>
        </a:spcAft>
        <a:defRPr kumimoji="1" sz="3200" b="1">
          <a:solidFill>
            <a:schemeClr val="bg2"/>
          </a:solidFill>
          <a:latin typeface="Arial" pitchFamily="34" charset="0"/>
          <a:ea typeface="微軟正黑體" pitchFamily="34" charset="-120"/>
          <a:cs typeface="Arial" pitchFamily="34" charset="0"/>
        </a:defRPr>
      </a:lvl5pPr>
      <a:lvl6pPr marL="4572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Arial" panose="020B0604020202020204" pitchFamily="34" charset="0"/>
          <a:ea typeface="微軟正黑體" panose="020B0604030504040204" pitchFamily="34" charset="-120"/>
          <a:cs typeface="Arial" panose="020B0604020202020204" pitchFamily="34" charset="0"/>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Arial" panose="020B0604020202020204" pitchFamily="34" charset="0"/>
          <a:ea typeface="微軟正黑體" panose="020B0604030504040204" pitchFamily="34" charset="-120"/>
          <a:cs typeface="Arial" panose="020B0604020202020204" pitchFamily="34" charset="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Arial" panose="020B0604020202020204" pitchFamily="34" charset="0"/>
          <a:ea typeface="微軟正黑體" panose="020B0604030504040204" pitchFamily="34" charset="-120"/>
          <a:cs typeface="Arial" panose="020B0604020202020204" pitchFamily="34" charset="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Arial" panose="020B0604020202020204" pitchFamily="34" charset="0"/>
          <a:ea typeface="微軟正黑體" panose="020B0604030504040204" pitchFamily="34" charset="-120"/>
          <a:cs typeface="Arial" panose="020B0604020202020204" pitchFamily="34" charset="0"/>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Arial" panose="020B0604020202020204" pitchFamily="34" charset="0"/>
          <a:ea typeface="微軟正黑體" panose="020B0604030504040204" pitchFamily="34" charset="-120"/>
          <a:cs typeface="Arial" panose="020B0604020202020204" pitchFamily="34" charset="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12" y="333409"/>
            <a:ext cx="8277225" cy="692151"/>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54627" name="Rectangle 3"/>
          <p:cNvSpPr>
            <a:spLocks noGrp="1" noChangeArrowheads="1"/>
          </p:cNvSpPr>
          <p:nvPr>
            <p:ph type="body" idx="1"/>
          </p:nvPr>
        </p:nvSpPr>
        <p:spPr bwMode="auto">
          <a:xfrm>
            <a:off x="457200" y="1193802"/>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091015497"/>
      </p:ext>
    </p:extLst>
  </p:cSld>
  <p:clrMap bg1="dk2" tx1="lt1" bg2="dk1" tx2="lt2" accent1="accent1" accent2="accent2" accent3="accent3" accent4="accent4" accent5="accent5" accent6="accent6" hlink="hlink" folHlink="folHlink"/>
  <p:sldLayoutIdLst>
    <p:sldLayoutId id="2147484641" r:id="rId1"/>
    <p:sldLayoutId id="2147484642" r:id="rId2"/>
    <p:sldLayoutId id="2147484643" r:id="rId3"/>
    <p:sldLayoutId id="2147484644" r:id="rId4"/>
    <p:sldLayoutId id="2147484645" r:id="rId5"/>
    <p:sldLayoutId id="2147484646" r:id="rId6"/>
    <p:sldLayoutId id="2147484647" r:id="rId7"/>
    <p:sldLayoutId id="2147484648" r:id="rId8"/>
    <p:sldLayoutId id="2147484649" r:id="rId9"/>
    <p:sldLayoutId id="2147484650" r:id="rId10"/>
    <p:sldLayoutId id="2147484651" r:id="rId1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rgbClr val="000099"/>
          </a:solidFill>
          <a:latin typeface="+mj-lt"/>
          <a:ea typeface="+mj-ea"/>
          <a:cs typeface="+mj-cs"/>
        </a:defRPr>
      </a:lvl1pPr>
      <a:lvl2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2pPr>
      <a:lvl3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3pPr>
      <a:lvl4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4pPr>
      <a:lvl5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5pPr>
      <a:lvl6pPr marL="457200" algn="l" rtl="0" fontAlgn="ctr">
        <a:lnSpc>
          <a:spcPct val="85000"/>
        </a:lnSpc>
        <a:spcBef>
          <a:spcPct val="0"/>
        </a:spcBef>
        <a:spcAft>
          <a:spcPct val="0"/>
        </a:spcAft>
        <a:defRPr kumimoji="1" sz="3200" b="1">
          <a:solidFill>
            <a:srgbClr val="000099"/>
          </a:solidFill>
          <a:latin typeface="Arial" charset="0"/>
          <a:ea typeface="新細明體" charset="-120"/>
        </a:defRPr>
      </a:lvl6pPr>
      <a:lvl7pPr marL="914400" algn="l" rtl="0" fontAlgn="ctr">
        <a:lnSpc>
          <a:spcPct val="85000"/>
        </a:lnSpc>
        <a:spcBef>
          <a:spcPct val="0"/>
        </a:spcBef>
        <a:spcAft>
          <a:spcPct val="0"/>
        </a:spcAft>
        <a:defRPr kumimoji="1" sz="3200" b="1">
          <a:solidFill>
            <a:srgbClr val="000099"/>
          </a:solidFill>
          <a:latin typeface="Arial" charset="0"/>
          <a:ea typeface="新細明體" charset="-120"/>
        </a:defRPr>
      </a:lvl7pPr>
      <a:lvl8pPr marL="1371600" algn="l" rtl="0" fontAlgn="ctr">
        <a:lnSpc>
          <a:spcPct val="85000"/>
        </a:lnSpc>
        <a:spcBef>
          <a:spcPct val="0"/>
        </a:spcBef>
        <a:spcAft>
          <a:spcPct val="0"/>
        </a:spcAft>
        <a:defRPr kumimoji="1" sz="3200" b="1">
          <a:solidFill>
            <a:srgbClr val="000099"/>
          </a:solidFill>
          <a:latin typeface="Arial" charset="0"/>
          <a:ea typeface="新細明體" charset="-120"/>
        </a:defRPr>
      </a:lvl8pPr>
      <a:lvl9pPr marL="1828800" algn="l" rtl="0" fontAlgn="ctr">
        <a:lnSpc>
          <a:spcPct val="85000"/>
        </a:lnSpc>
        <a:spcBef>
          <a:spcPct val="0"/>
        </a:spcBef>
        <a:spcAft>
          <a:spcPct val="0"/>
        </a:spcAft>
        <a:defRPr kumimoji="1" sz="3200" b="1">
          <a:solidFill>
            <a:srgbClr val="000099"/>
          </a:solidFill>
          <a:latin typeface="Arial" charset="0"/>
          <a:ea typeface="新細明體"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512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761464018"/>
      </p:ext>
    </p:extLst>
  </p:cSld>
  <p:clrMap bg1="dk2" tx1="lt1" bg2="dk1" tx2="lt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 id="2147484692" r:id="rId12"/>
    <p:sldLayoutId id="2147484693" r:id="rId13"/>
    <p:sldLayoutId id="2147484694" r:id="rId14"/>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42" name="標題版面配置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43" name="文字版面配置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tx1">
                    <a:tint val="75000"/>
                  </a:schemeClr>
                </a:solidFill>
                <a:latin typeface="+mn-lt"/>
                <a:ea typeface="+mn-ea"/>
              </a:defRPr>
            </a:lvl1pPr>
          </a:lstStyle>
          <a:p>
            <a:pPr>
              <a:defRPr/>
            </a:pPr>
            <a:fld id="{5FEFA7F5-5411-4A9B-B6C8-E4704740984D}" type="slidenum">
              <a:rPr lang="zh-TW" altLang="en-US">
                <a:solidFill>
                  <a:prstClr val="black">
                    <a:tint val="75000"/>
                  </a:prstClr>
                </a:solidFill>
              </a:rPr>
              <a:pPr>
                <a:defRPr/>
              </a:pPr>
              <a:t>‹#›</a:t>
            </a:fld>
            <a:endParaRPr lang="zh-TW" altLang="en-US">
              <a:solidFill>
                <a:prstClr val="black">
                  <a:tint val="75000"/>
                </a:prstClr>
              </a:solidFill>
            </a:endParaRPr>
          </a:p>
        </p:txBody>
      </p:sp>
      <p:pic>
        <p:nvPicPr>
          <p:cNvPr id="7" name="Picture 2" descr="C:\Users\lance.wu\Downloads\IoT.SENSE-LOGO.jpg"/>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805834"/>
      </p:ext>
    </p:extLst>
  </p:cSld>
  <p:clrMap bg1="lt1" tx1="dk1" bg2="lt2" tx2="dk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6998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998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4" name="Picture 2" descr="C:\Users\lance.wu\Downloads\IoT.SENSE-LOGO.jpg"/>
          <p:cNvPicPr>
            <a:picLocks noChangeAspect="1" noChangeArrowheads="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648002"/>
      </p:ext>
    </p:extLst>
  </p:cSld>
  <p:clrMap bg1="dk2" tx1="lt1" bg2="dk1" tx2="lt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dirty="0" smtClean="0"/>
              <a:t>Title</a:t>
            </a:r>
          </a:p>
        </p:txBody>
      </p:sp>
      <p:sp>
        <p:nvSpPr>
          <p:cNvPr id="60419"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cSld>
  <p:clrMap bg1="dk2" tx1="lt1" bg2="dk1"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lang="en-US" altLang="zh-TW" sz="3200" b="1" dirty="0">
          <a:solidFill>
            <a:schemeClr val="accent2"/>
          </a:solidFill>
          <a:latin typeface="Tahoma" pitchFamily="34" charset="0"/>
          <a:ea typeface="微軟正黑體" pitchFamily="34" charset="-120"/>
          <a:cs typeface="Tahoma" pitchFamily="34" charset="0"/>
        </a:defRPr>
      </a:lvl1pPr>
      <a:lvl2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cs typeface="Tahoma" pitchFamily="34" charset="0"/>
        </a:defRPr>
      </a:lvl2pPr>
      <a:lvl3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cs typeface="Tahoma" pitchFamily="34" charset="0"/>
        </a:defRPr>
      </a:lvl3pPr>
      <a:lvl4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cs typeface="Tahoma" pitchFamily="34" charset="0"/>
        </a:defRPr>
      </a:lvl4pPr>
      <a:lvl5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cs typeface="Tahoma" pitchFamily="34" charset="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546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4" name="Picture 2" descr="C:\Users\lance.wu\Downloads\IoT.SENSE-LOGO.jpg"/>
          <p:cNvPicPr>
            <a:picLocks noChangeAspect="1" noChangeArrowheads="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347373"/>
      </p:ext>
    </p:extLst>
  </p:cSld>
  <p:clrMap bg1="dk2" tx1="lt1" bg2="dk1" tx2="lt2" accent1="accent1" accent2="accent2" accent3="accent3" accent4="accent4" accent5="accent5" accent6="accent6" hlink="hlink" folHlink="folHlink"/>
  <p:sldLayoutIdLst>
    <p:sldLayoutId id="2147484733" r:id="rId1"/>
    <p:sldLayoutId id="2147484734" r:id="rId2"/>
    <p:sldLayoutId id="2147484735" r:id="rId3"/>
    <p:sldLayoutId id="2147484736" r:id="rId4"/>
    <p:sldLayoutId id="2147484737" r:id="rId5"/>
    <p:sldLayoutId id="2147484738" r:id="rId6"/>
    <p:sldLayoutId id="2147484739" r:id="rId7"/>
    <p:sldLayoutId id="2147484740" r:id="rId8"/>
    <p:sldLayoutId id="2147484741" r:id="rId9"/>
    <p:sldLayoutId id="2147484742" r:id="rId10"/>
    <p:sldLayoutId id="2147484743" r:id="rId1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rgbClr val="000099"/>
          </a:solidFill>
          <a:latin typeface="+mj-lt"/>
          <a:ea typeface="+mj-ea"/>
          <a:cs typeface="+mj-cs"/>
        </a:defRPr>
      </a:lvl1pPr>
      <a:lvl2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2pPr>
      <a:lvl3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3pPr>
      <a:lvl4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4pPr>
      <a:lvl5pPr algn="l" rtl="0" eaLnBrk="0" fontAlgn="ctr" hangingPunct="0">
        <a:lnSpc>
          <a:spcPct val="85000"/>
        </a:lnSpc>
        <a:spcBef>
          <a:spcPct val="0"/>
        </a:spcBef>
        <a:spcAft>
          <a:spcPct val="0"/>
        </a:spcAft>
        <a:defRPr kumimoji="1" sz="3200" b="1">
          <a:solidFill>
            <a:srgbClr val="000099"/>
          </a:solidFill>
          <a:latin typeface="Arial" charset="0"/>
          <a:ea typeface="新細明體" charset="-120"/>
        </a:defRPr>
      </a:lvl5pPr>
      <a:lvl6pPr marL="457200" algn="l" rtl="0" fontAlgn="ctr">
        <a:lnSpc>
          <a:spcPct val="85000"/>
        </a:lnSpc>
        <a:spcBef>
          <a:spcPct val="0"/>
        </a:spcBef>
        <a:spcAft>
          <a:spcPct val="0"/>
        </a:spcAft>
        <a:defRPr kumimoji="1" sz="3200" b="1">
          <a:solidFill>
            <a:srgbClr val="000099"/>
          </a:solidFill>
          <a:latin typeface="Arial" charset="0"/>
          <a:ea typeface="新細明體" charset="-120"/>
        </a:defRPr>
      </a:lvl6pPr>
      <a:lvl7pPr marL="914400" algn="l" rtl="0" fontAlgn="ctr">
        <a:lnSpc>
          <a:spcPct val="85000"/>
        </a:lnSpc>
        <a:spcBef>
          <a:spcPct val="0"/>
        </a:spcBef>
        <a:spcAft>
          <a:spcPct val="0"/>
        </a:spcAft>
        <a:defRPr kumimoji="1" sz="3200" b="1">
          <a:solidFill>
            <a:srgbClr val="000099"/>
          </a:solidFill>
          <a:latin typeface="Arial" charset="0"/>
          <a:ea typeface="新細明體" charset="-120"/>
        </a:defRPr>
      </a:lvl7pPr>
      <a:lvl8pPr marL="1371600" algn="l" rtl="0" fontAlgn="ctr">
        <a:lnSpc>
          <a:spcPct val="85000"/>
        </a:lnSpc>
        <a:spcBef>
          <a:spcPct val="0"/>
        </a:spcBef>
        <a:spcAft>
          <a:spcPct val="0"/>
        </a:spcAft>
        <a:defRPr kumimoji="1" sz="3200" b="1">
          <a:solidFill>
            <a:srgbClr val="000099"/>
          </a:solidFill>
          <a:latin typeface="Arial" charset="0"/>
          <a:ea typeface="新細明體" charset="-120"/>
        </a:defRPr>
      </a:lvl8pPr>
      <a:lvl9pPr marL="1828800" algn="l" rtl="0" fontAlgn="ctr">
        <a:lnSpc>
          <a:spcPct val="85000"/>
        </a:lnSpc>
        <a:spcBef>
          <a:spcPct val="0"/>
        </a:spcBef>
        <a:spcAft>
          <a:spcPct val="0"/>
        </a:spcAft>
        <a:defRPr kumimoji="1" sz="3200" b="1">
          <a:solidFill>
            <a:srgbClr val="000099"/>
          </a:solidFill>
          <a:latin typeface="Arial" charset="0"/>
          <a:ea typeface="新細明體"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74663" y="322263"/>
            <a:ext cx="8162925" cy="747712"/>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3075" name="Rectangle 3"/>
          <p:cNvSpPr>
            <a:spLocks noGrp="1" noChangeArrowheads="1"/>
          </p:cNvSpPr>
          <p:nvPr>
            <p:ph type="body" idx="1"/>
          </p:nvPr>
        </p:nvSpPr>
        <p:spPr bwMode="auto">
          <a:xfrm>
            <a:off x="500063" y="1295400"/>
            <a:ext cx="8110537" cy="4678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4" name="Picture 2" descr="C:\Users\lance.wu\Downloads\IoT.SENSE-LOGO.jpg"/>
          <p:cNvPicPr>
            <a:picLocks noChangeAspect="1" noChangeArrowheads="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09938"/>
      </p:ext>
    </p:extLst>
  </p:cSld>
  <p:clrMap bg1="dk2" tx1="lt1" bg2="dk1" tx2="lt2" accent1="accent1" accent2="accent2" accent3="accent3" accent4="accent4" accent5="accent5" accent6="accent6" hlink="hlink" folHlink="folHlink"/>
  <p:sldLayoutIdLst>
    <p:sldLayoutId id="2147484745" r:id="rId1"/>
    <p:sldLayoutId id="2147484746" r:id="rId2"/>
    <p:sldLayoutId id="2147484747" r:id="rId3"/>
    <p:sldLayoutId id="2147484748" r:id="rId4"/>
    <p:sldLayoutId id="2147484749" r:id="rId5"/>
    <p:sldLayoutId id="2147484750" r:id="rId6"/>
    <p:sldLayoutId id="2147484751" r:id="rId7"/>
    <p:sldLayoutId id="2147484752" r:id="rId8"/>
    <p:sldLayoutId id="2147484753" r:id="rId9"/>
    <p:sldLayoutId id="2147484754" r:id="rId10"/>
    <p:sldLayoutId id="2147484755" r:id="rId11"/>
  </p:sldLayoutIdLst>
  <p:transition/>
  <p:timing>
    <p:tnLst>
      <p:par>
        <p:cTn id="1" dur="indefinite" restart="never" nodeType="tmRoot"/>
      </p:par>
    </p:tnLst>
  </p:timing>
  <p:txStyles>
    <p:titleStyle>
      <a:lvl1pPr algn="l" rtl="0" eaLnBrk="1" fontAlgn="ctr" hangingPunct="1">
        <a:lnSpc>
          <a:spcPct val="85000"/>
        </a:lnSpc>
        <a:spcBef>
          <a:spcPct val="0"/>
        </a:spcBef>
        <a:spcAft>
          <a:spcPct val="0"/>
        </a:spcAft>
        <a:buSzPct val="100000"/>
        <a:defRPr sz="3200" b="1">
          <a:solidFill>
            <a:srgbClr val="FFFF00"/>
          </a:solidFill>
          <a:latin typeface="Trebuchet MS" panose="020B0603020202020204" pitchFamily="34" charset="0"/>
          <a:ea typeface="微軟正黑體" panose="020B0604030504040204" pitchFamily="34" charset="-120"/>
          <a:cs typeface="+mj-cs"/>
        </a:defRPr>
      </a:lvl1pPr>
      <a:lvl2pPr algn="l" rtl="0" eaLnBrk="1" fontAlgn="ctr" hangingPunct="1">
        <a:lnSpc>
          <a:spcPct val="85000"/>
        </a:lnSpc>
        <a:spcBef>
          <a:spcPct val="0"/>
        </a:spcBef>
        <a:spcAft>
          <a:spcPct val="0"/>
        </a:spcAft>
        <a:buSzPct val="100000"/>
        <a:defRPr sz="3200" b="1">
          <a:solidFill>
            <a:srgbClr val="FFFF00"/>
          </a:solidFill>
          <a:latin typeface="Arial" pitchFamily="34" charset="0"/>
          <a:ea typeface="新細明體" pitchFamily="18" charset="-120"/>
        </a:defRPr>
      </a:lvl2pPr>
      <a:lvl3pPr algn="l" rtl="0" eaLnBrk="1" fontAlgn="ctr" hangingPunct="1">
        <a:lnSpc>
          <a:spcPct val="85000"/>
        </a:lnSpc>
        <a:spcBef>
          <a:spcPct val="0"/>
        </a:spcBef>
        <a:spcAft>
          <a:spcPct val="0"/>
        </a:spcAft>
        <a:buSzPct val="100000"/>
        <a:defRPr sz="3200" b="1">
          <a:solidFill>
            <a:srgbClr val="FFFF00"/>
          </a:solidFill>
          <a:latin typeface="Arial" pitchFamily="34" charset="0"/>
          <a:ea typeface="新細明體" pitchFamily="18" charset="-120"/>
        </a:defRPr>
      </a:lvl3pPr>
      <a:lvl4pPr algn="l" rtl="0" eaLnBrk="1" fontAlgn="ctr" hangingPunct="1">
        <a:lnSpc>
          <a:spcPct val="85000"/>
        </a:lnSpc>
        <a:spcBef>
          <a:spcPct val="0"/>
        </a:spcBef>
        <a:spcAft>
          <a:spcPct val="0"/>
        </a:spcAft>
        <a:buSzPct val="100000"/>
        <a:defRPr sz="3200" b="1">
          <a:solidFill>
            <a:srgbClr val="FFFF00"/>
          </a:solidFill>
          <a:latin typeface="Arial" pitchFamily="34" charset="0"/>
          <a:ea typeface="新細明體" pitchFamily="18" charset="-120"/>
        </a:defRPr>
      </a:lvl4pPr>
      <a:lvl5pPr algn="l" rtl="0" eaLnBrk="1" fontAlgn="ctr" hangingPunct="1">
        <a:lnSpc>
          <a:spcPct val="85000"/>
        </a:lnSpc>
        <a:spcBef>
          <a:spcPct val="0"/>
        </a:spcBef>
        <a:spcAft>
          <a:spcPct val="0"/>
        </a:spcAft>
        <a:buSzPct val="100000"/>
        <a:defRPr sz="3200" b="1">
          <a:solidFill>
            <a:srgbClr val="FFFF00"/>
          </a:solidFill>
          <a:latin typeface="Arial" pitchFamily="34" charset="0"/>
          <a:ea typeface="新細明體" pitchFamily="18" charset="-120"/>
        </a:defRPr>
      </a:lvl5pPr>
      <a:lvl6pPr marL="457200" algn="l" rtl="0" eaLnBrk="1" fontAlgn="ctr" hangingPunct="1">
        <a:lnSpc>
          <a:spcPct val="85000"/>
        </a:lnSpc>
        <a:spcBef>
          <a:spcPct val="0"/>
        </a:spcBef>
        <a:spcAft>
          <a:spcPct val="0"/>
        </a:spcAft>
        <a:buSzPct val="100000"/>
        <a:defRPr sz="3200" b="1">
          <a:solidFill>
            <a:srgbClr val="FFFF00"/>
          </a:solidFill>
          <a:latin typeface="Arial" pitchFamily="34" charset="0"/>
          <a:ea typeface="新細明體" pitchFamily="18" charset="-120"/>
        </a:defRPr>
      </a:lvl6pPr>
      <a:lvl7pPr marL="914400" algn="l" rtl="0" eaLnBrk="1" fontAlgn="ctr" hangingPunct="1">
        <a:lnSpc>
          <a:spcPct val="85000"/>
        </a:lnSpc>
        <a:spcBef>
          <a:spcPct val="0"/>
        </a:spcBef>
        <a:spcAft>
          <a:spcPct val="0"/>
        </a:spcAft>
        <a:buSzPct val="100000"/>
        <a:defRPr sz="3200" b="1">
          <a:solidFill>
            <a:srgbClr val="FFFF00"/>
          </a:solidFill>
          <a:latin typeface="Arial" pitchFamily="34" charset="0"/>
          <a:ea typeface="新細明體" pitchFamily="18" charset="-120"/>
        </a:defRPr>
      </a:lvl7pPr>
      <a:lvl8pPr marL="1371600" algn="l" rtl="0" eaLnBrk="1" fontAlgn="ctr" hangingPunct="1">
        <a:lnSpc>
          <a:spcPct val="85000"/>
        </a:lnSpc>
        <a:spcBef>
          <a:spcPct val="0"/>
        </a:spcBef>
        <a:spcAft>
          <a:spcPct val="0"/>
        </a:spcAft>
        <a:buSzPct val="100000"/>
        <a:defRPr sz="3200" b="1">
          <a:solidFill>
            <a:srgbClr val="FFFF00"/>
          </a:solidFill>
          <a:latin typeface="Arial" pitchFamily="34" charset="0"/>
          <a:ea typeface="新細明體" pitchFamily="18" charset="-120"/>
        </a:defRPr>
      </a:lvl8pPr>
      <a:lvl9pPr marL="1828800" algn="l" rtl="0" eaLnBrk="1" fontAlgn="ctr" hangingPunct="1">
        <a:lnSpc>
          <a:spcPct val="85000"/>
        </a:lnSpc>
        <a:spcBef>
          <a:spcPct val="0"/>
        </a:spcBef>
        <a:spcAft>
          <a:spcPct val="0"/>
        </a:spcAft>
        <a:buSzPct val="100000"/>
        <a:defRPr sz="3200" b="1">
          <a:solidFill>
            <a:srgbClr val="FFFF00"/>
          </a:solidFill>
          <a:latin typeface="Arial" pitchFamily="34" charset="0"/>
          <a:ea typeface="新細明體" pitchFamily="18" charset="-120"/>
        </a:defRPr>
      </a:lvl9pPr>
    </p:titleStyle>
    <p:bodyStyle>
      <a:lvl1pPr marL="342900" indent="-342900" algn="l" rtl="0" eaLnBrk="1" fontAlgn="base" hangingPunct="1">
        <a:spcBef>
          <a:spcPct val="20000"/>
        </a:spcBef>
        <a:spcAft>
          <a:spcPct val="0"/>
        </a:spcAft>
        <a:buClr>
          <a:srgbClr val="FFFF66"/>
        </a:buClr>
        <a:buSzPct val="80000"/>
        <a:buChar char="•"/>
        <a:defRPr sz="2400" b="1">
          <a:solidFill>
            <a:srgbClr val="FFFF66"/>
          </a:solidFill>
          <a:latin typeface="Trebuchet MS" panose="020B0603020202020204" pitchFamily="34" charset="0"/>
          <a:ea typeface="微軟正黑體" panose="020B0604030504040204" pitchFamily="34" charset="-120"/>
          <a:cs typeface="+mn-cs"/>
        </a:defRPr>
      </a:lvl1pPr>
      <a:lvl2pPr marL="742950" indent="-285750" algn="l" rtl="0" eaLnBrk="1" fontAlgn="base" hangingPunct="1">
        <a:spcBef>
          <a:spcPct val="20000"/>
        </a:spcBef>
        <a:spcAft>
          <a:spcPct val="0"/>
        </a:spcAft>
        <a:buClr>
          <a:schemeClr val="tx1"/>
        </a:buClr>
        <a:buSzPct val="70000"/>
        <a:buFont typeface="Times New Roman" pitchFamily="18" charset="0"/>
        <a:buChar char="–"/>
        <a:defRPr sz="2000" b="1">
          <a:solidFill>
            <a:schemeClr val="tx1"/>
          </a:solidFill>
          <a:latin typeface="Trebuchet MS" panose="020B0603020202020204" pitchFamily="34" charset="0"/>
          <a:ea typeface="微軟正黑體" panose="020B0604030504040204" pitchFamily="34" charset="-120"/>
        </a:defRPr>
      </a:lvl2pPr>
      <a:lvl3pPr marL="1143000" indent="-228600" algn="l" rtl="0" eaLnBrk="1" fontAlgn="base" hangingPunct="1">
        <a:spcBef>
          <a:spcPct val="20000"/>
        </a:spcBef>
        <a:spcAft>
          <a:spcPct val="0"/>
        </a:spcAft>
        <a:buClr>
          <a:schemeClr val="tx1"/>
        </a:buClr>
        <a:buSzPct val="75000"/>
        <a:buFont typeface="Wingdings" pitchFamily="2" charset="2"/>
        <a:buChar char="§"/>
        <a:defRPr sz="2400" b="1">
          <a:solidFill>
            <a:schemeClr val="tx1"/>
          </a:solidFill>
          <a:latin typeface="Trebuchet MS" panose="020B0603020202020204" pitchFamily="34" charset="0"/>
          <a:ea typeface="微軟正黑體" panose="020B0604030504040204" pitchFamily="34" charset="-120"/>
        </a:defRPr>
      </a:lvl3pPr>
      <a:lvl4pPr marL="1600200" indent="-228600" algn="l" rtl="0" eaLnBrk="1" fontAlgn="base" hangingPunct="1">
        <a:spcBef>
          <a:spcPct val="20000"/>
        </a:spcBef>
        <a:spcAft>
          <a:spcPct val="0"/>
        </a:spcAft>
        <a:buClr>
          <a:schemeClr val="tx1"/>
        </a:buClr>
        <a:buSzPct val="70000"/>
        <a:buFont typeface="Times New Roman" pitchFamily="18" charset="0"/>
        <a:buChar char="–"/>
        <a:defRPr sz="1200" b="1">
          <a:solidFill>
            <a:schemeClr val="tx1"/>
          </a:solidFill>
          <a:latin typeface="Trebuchet MS" panose="020B0603020202020204" pitchFamily="34" charset="0"/>
          <a:ea typeface="微軟正黑體" panose="020B0604030504040204" pitchFamily="34" charset="-120"/>
        </a:defRPr>
      </a:lvl4pPr>
      <a:lvl5pPr marL="2057400" indent="-228600" algn="l" rtl="0" eaLnBrk="1" fontAlgn="base" hangingPunct="1">
        <a:spcBef>
          <a:spcPct val="20000"/>
        </a:spcBef>
        <a:spcAft>
          <a:spcPct val="0"/>
        </a:spcAft>
        <a:buClr>
          <a:schemeClr val="tx1"/>
        </a:buClr>
        <a:buSzPct val="70000"/>
        <a:buFont typeface="Wingdings" pitchFamily="2" charset="2"/>
        <a:buChar char="»"/>
        <a:defRPr sz="1200" b="1">
          <a:solidFill>
            <a:schemeClr val="tx1"/>
          </a:solidFill>
          <a:latin typeface="Trebuchet MS" panose="020B0603020202020204" pitchFamily="34" charset="0"/>
          <a:ea typeface="微軟正黑體" panose="020B0604030504040204" pitchFamily="34" charset="-120"/>
        </a:defRPr>
      </a:lvl5pPr>
      <a:lvl6pPr marL="2514600" indent="-228600" algn="l" rtl="0" eaLnBrk="1" fontAlgn="base" hangingPunct="1">
        <a:spcBef>
          <a:spcPct val="20000"/>
        </a:spcBef>
        <a:spcAft>
          <a:spcPct val="0"/>
        </a:spcAft>
        <a:buClr>
          <a:schemeClr val="tx1"/>
        </a:buClr>
        <a:buSzPct val="70000"/>
        <a:buFont typeface="Wingdings" pitchFamily="2" charset="2"/>
        <a:buChar char="»"/>
        <a:defRPr sz="1200" b="1">
          <a:solidFill>
            <a:schemeClr val="tx1"/>
          </a:solidFill>
          <a:latin typeface="+mn-lt"/>
          <a:ea typeface="+mn-ea"/>
        </a:defRPr>
      </a:lvl6pPr>
      <a:lvl7pPr marL="2971800" indent="-228600" algn="l" rtl="0" eaLnBrk="1" fontAlgn="base" hangingPunct="1">
        <a:spcBef>
          <a:spcPct val="20000"/>
        </a:spcBef>
        <a:spcAft>
          <a:spcPct val="0"/>
        </a:spcAft>
        <a:buClr>
          <a:schemeClr val="tx1"/>
        </a:buClr>
        <a:buSzPct val="70000"/>
        <a:buFont typeface="Wingdings" pitchFamily="2" charset="2"/>
        <a:buChar char="»"/>
        <a:defRPr sz="1200" b="1">
          <a:solidFill>
            <a:schemeClr val="tx1"/>
          </a:solidFill>
          <a:latin typeface="+mn-lt"/>
          <a:ea typeface="+mn-ea"/>
        </a:defRPr>
      </a:lvl7pPr>
      <a:lvl8pPr marL="3429000" indent="-228600" algn="l" rtl="0" eaLnBrk="1" fontAlgn="base" hangingPunct="1">
        <a:spcBef>
          <a:spcPct val="20000"/>
        </a:spcBef>
        <a:spcAft>
          <a:spcPct val="0"/>
        </a:spcAft>
        <a:buClr>
          <a:schemeClr val="tx1"/>
        </a:buClr>
        <a:buSzPct val="70000"/>
        <a:buFont typeface="Wingdings" pitchFamily="2" charset="2"/>
        <a:buChar char="»"/>
        <a:defRPr sz="1200" b="1">
          <a:solidFill>
            <a:schemeClr val="tx1"/>
          </a:solidFill>
          <a:latin typeface="+mn-lt"/>
          <a:ea typeface="+mn-ea"/>
        </a:defRPr>
      </a:lvl8pPr>
      <a:lvl9pPr marL="3886200" indent="-228600" algn="l" rtl="0" eaLnBrk="1" fontAlgn="base" hangingPunct="1">
        <a:spcBef>
          <a:spcPct val="20000"/>
        </a:spcBef>
        <a:spcAft>
          <a:spcPct val="0"/>
        </a:spcAft>
        <a:buClr>
          <a:schemeClr val="tx1"/>
        </a:buClr>
        <a:buSzPct val="70000"/>
        <a:buFont typeface="Wingdings" pitchFamily="2" charset="2"/>
        <a:buChar char="»"/>
        <a:defRPr sz="1200" b="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2603"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13" tIns="45708" rIns="91413" bIns="45708" numCol="1" anchor="ctr" anchorCtr="0" compatLnSpc="1">
            <a:prstTxWarp prst="textNoShape">
              <a:avLst/>
            </a:prstTxWarp>
          </a:bodyPr>
          <a:lstStyle/>
          <a:p>
            <a:pPr lvl="0"/>
            <a:r>
              <a:rPr lang="en-US" altLang="zh-TW" dirty="0" smtClean="0"/>
              <a:t>Title</a:t>
            </a:r>
          </a:p>
        </p:txBody>
      </p:sp>
      <p:sp>
        <p:nvSpPr>
          <p:cNvPr id="28675" name="Rectangle 3"/>
          <p:cNvSpPr>
            <a:spLocks noGrp="1" noChangeArrowheads="1"/>
          </p:cNvSpPr>
          <p:nvPr>
            <p:ph type="body" idx="1"/>
          </p:nvPr>
        </p:nvSpPr>
        <p:spPr bwMode="auto">
          <a:xfrm>
            <a:off x="457203" y="1193803"/>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8" rIns="91413" bIns="45708"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4" name="Picture 2" descr="C:\Users\lance.wu\Downloads\IoT.SENSE-LOGO.jpg"/>
          <p:cNvPicPr>
            <a:picLocks noChangeAspect="1" noChangeArrowheads="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803882"/>
      </p:ext>
    </p:extLst>
  </p:cSld>
  <p:clrMap bg1="dk2" tx1="lt1" bg2="dk1" tx2="lt2" accent1="accent1" accent2="accent2" accent3="accent3" accent4="accent4" accent5="accent5" accent6="accent6" hlink="hlink" folHlink="folHlink"/>
  <p:sldLayoutIdLst>
    <p:sldLayoutId id="2147484757" r:id="rId1"/>
    <p:sldLayoutId id="2147484758" r:id="rId2"/>
  </p:sldLayoutIdLst>
  <p:transition/>
  <p:timing>
    <p:tnLst>
      <p:par>
        <p:cTn id="1" dur="indefinite" restart="never" nodeType="tmRoot"/>
      </p:par>
    </p:tnLst>
  </p:timing>
  <p:hf hdr="0" ftr="0" dt="0"/>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7065"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124"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189"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251"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795" indent="-342795"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725" indent="-285666"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2655" indent="-228531"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599720" indent="-228531"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6784" indent="-228531"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3844" indent="-228531"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0909" indent="-228531"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7971" indent="-228531"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5036" indent="-228531"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124" rtl="0" eaLnBrk="1" latinLnBrk="0" hangingPunct="1">
        <a:defRPr sz="1800" kern="1200">
          <a:solidFill>
            <a:schemeClr val="tx1"/>
          </a:solidFill>
          <a:latin typeface="+mn-lt"/>
          <a:ea typeface="+mn-ea"/>
          <a:cs typeface="+mn-cs"/>
        </a:defRPr>
      </a:lvl1pPr>
      <a:lvl2pPr marL="457065"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9" algn="l" defTabSz="914124" rtl="0" eaLnBrk="1" latinLnBrk="0" hangingPunct="1">
        <a:defRPr sz="1800" kern="1200">
          <a:solidFill>
            <a:schemeClr val="tx1"/>
          </a:solidFill>
          <a:latin typeface="+mn-lt"/>
          <a:ea typeface="+mn-ea"/>
          <a:cs typeface="+mn-cs"/>
        </a:defRPr>
      </a:lvl4pPr>
      <a:lvl5pPr marL="1828251" algn="l" defTabSz="914124" rtl="0" eaLnBrk="1" latinLnBrk="0" hangingPunct="1">
        <a:defRPr sz="1800" kern="1200">
          <a:solidFill>
            <a:schemeClr val="tx1"/>
          </a:solidFill>
          <a:latin typeface="+mn-lt"/>
          <a:ea typeface="+mn-ea"/>
          <a:cs typeface="+mn-cs"/>
        </a:defRPr>
      </a:lvl5pPr>
      <a:lvl6pPr marL="2285316" algn="l" defTabSz="914124" rtl="0" eaLnBrk="1" latinLnBrk="0" hangingPunct="1">
        <a:defRPr sz="1800" kern="1200">
          <a:solidFill>
            <a:schemeClr val="tx1"/>
          </a:solidFill>
          <a:latin typeface="+mn-lt"/>
          <a:ea typeface="+mn-ea"/>
          <a:cs typeface="+mn-cs"/>
        </a:defRPr>
      </a:lvl6pPr>
      <a:lvl7pPr marL="2742375" algn="l" defTabSz="914124" rtl="0" eaLnBrk="1" latinLnBrk="0" hangingPunct="1">
        <a:defRPr sz="1800" kern="1200">
          <a:solidFill>
            <a:schemeClr val="tx1"/>
          </a:solidFill>
          <a:latin typeface="+mn-lt"/>
          <a:ea typeface="+mn-ea"/>
          <a:cs typeface="+mn-cs"/>
        </a:defRPr>
      </a:lvl7pPr>
      <a:lvl8pPr marL="3199440" algn="l" defTabSz="914124" rtl="0" eaLnBrk="1" latinLnBrk="0" hangingPunct="1">
        <a:defRPr sz="1800" kern="1200">
          <a:solidFill>
            <a:schemeClr val="tx1"/>
          </a:solidFill>
          <a:latin typeface="+mn-lt"/>
          <a:ea typeface="+mn-ea"/>
          <a:cs typeface="+mn-cs"/>
        </a:defRPr>
      </a:lvl8pPr>
      <a:lvl9pPr marL="3656503" algn="l" defTabSz="914124"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ctr" anchorCtr="0" compatLnSpc="1">
            <a:prstTxWarp prst="textNoShape">
              <a:avLst/>
            </a:prstTxWarp>
          </a:bodyPr>
          <a:lstStyle/>
          <a:p>
            <a:pPr lvl="0"/>
            <a:r>
              <a:rPr lang="en-US" altLang="zh-TW"/>
              <a:t>Title</a:t>
            </a:r>
          </a:p>
        </p:txBody>
      </p:sp>
      <p:sp>
        <p:nvSpPr>
          <p:cNvPr id="409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endParaRPr lang="en-US" altLang="zh-TW"/>
          </a:p>
        </p:txBody>
      </p:sp>
    </p:spTree>
    <p:extLst>
      <p:ext uri="{BB962C8B-B14F-4D97-AF65-F5344CB8AC3E}">
        <p14:creationId xmlns:p14="http://schemas.microsoft.com/office/powerpoint/2010/main" val="2951767501"/>
      </p:ext>
    </p:extLst>
  </p:cSld>
  <p:clrMap bg1="dk2" tx1="lt1" bg2="dk1" tx2="lt2" accent1="accent1" accent2="accent2" accent3="accent3" accent4="accent4" accent5="accent5" accent6="accent6" hlink="hlink" folHlink="folHlink"/>
  <p:sldLayoutIdLst>
    <p:sldLayoutId id="2147484760" r:id="rId1"/>
    <p:sldLayoutId id="2147484761" r:id="rId2"/>
    <p:sldLayoutId id="2147484762" r:id="rId3"/>
    <p:sldLayoutId id="2147484763" r:id="rId4"/>
    <p:sldLayoutId id="2147484764" r:id="rId5"/>
    <p:sldLayoutId id="2147484765" r:id="rId6"/>
    <p:sldLayoutId id="2147484766" r:id="rId7"/>
    <p:sldLayoutId id="2147484767" r:id="rId8"/>
    <p:sldLayoutId id="2147484768" r:id="rId9"/>
    <p:sldLayoutId id="2147484769" r:id="rId10"/>
    <p:sldLayoutId id="2147484770" r:id="rId11"/>
  </p:sldLayoutIdLst>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3167"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06325"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59489"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12648"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39725" indent="-339725"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35013" indent="-282575"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31888" indent="-225425"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585913" indent="-225425"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38350" indent="-225425"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492399"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45560"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39872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5189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06325" rtl="0" eaLnBrk="1" latinLnBrk="0" hangingPunct="1">
        <a:defRPr sz="1800" kern="1200">
          <a:solidFill>
            <a:schemeClr val="tx1"/>
          </a:solidFill>
          <a:latin typeface="+mn-lt"/>
          <a:ea typeface="+mn-ea"/>
          <a:cs typeface="+mn-cs"/>
        </a:defRPr>
      </a:lvl1pPr>
      <a:lvl2pPr marL="453167" algn="l" defTabSz="906325" rtl="0" eaLnBrk="1" latinLnBrk="0" hangingPunct="1">
        <a:defRPr sz="1800" kern="1200">
          <a:solidFill>
            <a:schemeClr val="tx1"/>
          </a:solidFill>
          <a:latin typeface="+mn-lt"/>
          <a:ea typeface="+mn-ea"/>
          <a:cs typeface="+mn-cs"/>
        </a:defRPr>
      </a:lvl2pPr>
      <a:lvl3pPr marL="906325" algn="l" defTabSz="906325" rtl="0" eaLnBrk="1" latinLnBrk="0" hangingPunct="1">
        <a:defRPr sz="1800" kern="1200">
          <a:solidFill>
            <a:schemeClr val="tx1"/>
          </a:solidFill>
          <a:latin typeface="+mn-lt"/>
          <a:ea typeface="+mn-ea"/>
          <a:cs typeface="+mn-cs"/>
        </a:defRPr>
      </a:lvl3pPr>
      <a:lvl4pPr marL="1359489" algn="l" defTabSz="906325" rtl="0" eaLnBrk="1" latinLnBrk="0" hangingPunct="1">
        <a:defRPr sz="1800" kern="1200">
          <a:solidFill>
            <a:schemeClr val="tx1"/>
          </a:solidFill>
          <a:latin typeface="+mn-lt"/>
          <a:ea typeface="+mn-ea"/>
          <a:cs typeface="+mn-cs"/>
        </a:defRPr>
      </a:lvl4pPr>
      <a:lvl5pPr marL="1812648" algn="l" defTabSz="906325" rtl="0" eaLnBrk="1" latinLnBrk="0" hangingPunct="1">
        <a:defRPr sz="1800" kern="1200">
          <a:solidFill>
            <a:schemeClr val="tx1"/>
          </a:solidFill>
          <a:latin typeface="+mn-lt"/>
          <a:ea typeface="+mn-ea"/>
          <a:cs typeface="+mn-cs"/>
        </a:defRPr>
      </a:lvl5pPr>
      <a:lvl6pPr marL="2265813" algn="l" defTabSz="906325" rtl="0" eaLnBrk="1" latinLnBrk="0" hangingPunct="1">
        <a:defRPr sz="1800" kern="1200">
          <a:solidFill>
            <a:schemeClr val="tx1"/>
          </a:solidFill>
          <a:latin typeface="+mn-lt"/>
          <a:ea typeface="+mn-ea"/>
          <a:cs typeface="+mn-cs"/>
        </a:defRPr>
      </a:lvl6pPr>
      <a:lvl7pPr marL="2718978" algn="l" defTabSz="906325" rtl="0" eaLnBrk="1" latinLnBrk="0" hangingPunct="1">
        <a:defRPr sz="1800" kern="1200">
          <a:solidFill>
            <a:schemeClr val="tx1"/>
          </a:solidFill>
          <a:latin typeface="+mn-lt"/>
          <a:ea typeface="+mn-ea"/>
          <a:cs typeface="+mn-cs"/>
        </a:defRPr>
      </a:lvl7pPr>
      <a:lvl8pPr marL="3172144" algn="l" defTabSz="906325" rtl="0" eaLnBrk="1" latinLnBrk="0" hangingPunct="1">
        <a:defRPr sz="1800" kern="1200">
          <a:solidFill>
            <a:schemeClr val="tx1"/>
          </a:solidFill>
          <a:latin typeface="+mn-lt"/>
          <a:ea typeface="+mn-ea"/>
          <a:cs typeface="+mn-cs"/>
        </a:defRPr>
      </a:lvl8pPr>
      <a:lvl9pPr marL="3625306" algn="l" defTabSz="906325"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2"/>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4" name="Picture 2" descr="C:\Users\lance.wu\Downloads\IoT.SENSE-LOGO.jpg"/>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554286"/>
      </p:ext>
    </p:extLst>
  </p:cSld>
  <p:clrMap bg1="dk2" tx1="lt1" bg2="dk1" tx2="lt2" accent1="accent1" accent2="accent2" accent3="accent3" accent4="accent4" accent5="accent5" accent6="accent6" hlink="hlink" folHlink="folHlink"/>
  <p:sldLayoutIdLst>
    <p:sldLayoutId id="2147484772" r:id="rId1"/>
  </p:sldLayoutIdLst>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3167"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06325"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59489"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12648"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39725" indent="-339725"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35013" indent="-282575"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31888" indent="-225425"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585913" indent="-225425"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38350" indent="-225425"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492399"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45560"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39872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5189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06325" rtl="0" eaLnBrk="1" latinLnBrk="0" hangingPunct="1">
        <a:defRPr sz="1800" kern="1200">
          <a:solidFill>
            <a:schemeClr val="tx1"/>
          </a:solidFill>
          <a:latin typeface="+mn-lt"/>
          <a:ea typeface="+mn-ea"/>
          <a:cs typeface="+mn-cs"/>
        </a:defRPr>
      </a:lvl1pPr>
      <a:lvl2pPr marL="453167" algn="l" defTabSz="906325" rtl="0" eaLnBrk="1" latinLnBrk="0" hangingPunct="1">
        <a:defRPr sz="1800" kern="1200">
          <a:solidFill>
            <a:schemeClr val="tx1"/>
          </a:solidFill>
          <a:latin typeface="+mn-lt"/>
          <a:ea typeface="+mn-ea"/>
          <a:cs typeface="+mn-cs"/>
        </a:defRPr>
      </a:lvl2pPr>
      <a:lvl3pPr marL="906325" algn="l" defTabSz="906325" rtl="0" eaLnBrk="1" latinLnBrk="0" hangingPunct="1">
        <a:defRPr sz="1800" kern="1200">
          <a:solidFill>
            <a:schemeClr val="tx1"/>
          </a:solidFill>
          <a:latin typeface="+mn-lt"/>
          <a:ea typeface="+mn-ea"/>
          <a:cs typeface="+mn-cs"/>
        </a:defRPr>
      </a:lvl3pPr>
      <a:lvl4pPr marL="1359489" algn="l" defTabSz="906325" rtl="0" eaLnBrk="1" latinLnBrk="0" hangingPunct="1">
        <a:defRPr sz="1800" kern="1200">
          <a:solidFill>
            <a:schemeClr val="tx1"/>
          </a:solidFill>
          <a:latin typeface="+mn-lt"/>
          <a:ea typeface="+mn-ea"/>
          <a:cs typeface="+mn-cs"/>
        </a:defRPr>
      </a:lvl4pPr>
      <a:lvl5pPr marL="1812648" algn="l" defTabSz="906325" rtl="0" eaLnBrk="1" latinLnBrk="0" hangingPunct="1">
        <a:defRPr sz="1800" kern="1200">
          <a:solidFill>
            <a:schemeClr val="tx1"/>
          </a:solidFill>
          <a:latin typeface="+mn-lt"/>
          <a:ea typeface="+mn-ea"/>
          <a:cs typeface="+mn-cs"/>
        </a:defRPr>
      </a:lvl5pPr>
      <a:lvl6pPr marL="2265813" algn="l" defTabSz="906325" rtl="0" eaLnBrk="1" latinLnBrk="0" hangingPunct="1">
        <a:defRPr sz="1800" kern="1200">
          <a:solidFill>
            <a:schemeClr val="tx1"/>
          </a:solidFill>
          <a:latin typeface="+mn-lt"/>
          <a:ea typeface="+mn-ea"/>
          <a:cs typeface="+mn-cs"/>
        </a:defRPr>
      </a:lvl6pPr>
      <a:lvl7pPr marL="2718978" algn="l" defTabSz="906325" rtl="0" eaLnBrk="1" latinLnBrk="0" hangingPunct="1">
        <a:defRPr sz="1800" kern="1200">
          <a:solidFill>
            <a:schemeClr val="tx1"/>
          </a:solidFill>
          <a:latin typeface="+mn-lt"/>
          <a:ea typeface="+mn-ea"/>
          <a:cs typeface="+mn-cs"/>
        </a:defRPr>
      </a:lvl7pPr>
      <a:lvl8pPr marL="3172144" algn="l" defTabSz="906325" rtl="0" eaLnBrk="1" latinLnBrk="0" hangingPunct="1">
        <a:defRPr sz="1800" kern="1200">
          <a:solidFill>
            <a:schemeClr val="tx1"/>
          </a:solidFill>
          <a:latin typeface="+mn-lt"/>
          <a:ea typeface="+mn-ea"/>
          <a:cs typeface="+mn-cs"/>
        </a:defRPr>
      </a:lvl8pPr>
      <a:lvl9pPr marL="3625306" algn="l" defTabSz="906325"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2601"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31" tIns="45716" rIns="91431" bIns="45716" numCol="1" anchor="ctr" anchorCtr="0" compatLnSpc="1">
            <a:prstTxWarp prst="textNoShape">
              <a:avLst/>
            </a:prstTxWarp>
          </a:bodyPr>
          <a:lstStyle/>
          <a:p>
            <a:pPr lvl="0"/>
            <a:r>
              <a:rPr lang="en-US" altLang="zh-TW" dirty="0" smtClean="0"/>
              <a:t>Title</a:t>
            </a:r>
          </a:p>
        </p:txBody>
      </p:sp>
      <p:sp>
        <p:nvSpPr>
          <p:cNvPr id="2051" name="Rectangle 3"/>
          <p:cNvSpPr>
            <a:spLocks noGrp="1" noChangeArrowheads="1"/>
          </p:cNvSpPr>
          <p:nvPr>
            <p:ph type="body" idx="1"/>
          </p:nvPr>
        </p:nvSpPr>
        <p:spPr bwMode="auto">
          <a:xfrm>
            <a:off x="457201" y="1193801"/>
            <a:ext cx="8229600" cy="4932363"/>
          </a:xfrm>
          <a:prstGeom prst="rect">
            <a:avLst/>
          </a:prstGeom>
          <a:noFill/>
          <a:ln w="9525">
            <a:noFill/>
            <a:miter lim="800000"/>
            <a:headEnd/>
            <a:tailEnd/>
          </a:ln>
        </p:spPr>
        <p:txBody>
          <a:bodyPr vert="horz" wrap="square" lIns="91431" tIns="45716" rIns="91431" bIns="45716"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endParaRPr lang="en-US" altLang="zh-TW" dirty="0" smtClean="0"/>
          </a:p>
        </p:txBody>
      </p:sp>
      <p:pic>
        <p:nvPicPr>
          <p:cNvPr id="4" name="Picture 2" descr="C:\Users\lance.wu\Downloads\IoT.SENSE-LOGO.jpg"/>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531935"/>
      </p:ext>
    </p:extLst>
  </p:cSld>
  <p:clrMap bg1="dk2" tx1="lt1" bg2="dk1" tx2="lt2" accent1="accent1" accent2="accent2" accent3="accent3" accent4="accent4" accent5="accent5" accent6="accent6" hlink="hlink" folHlink="folHlink"/>
  <p:sldLayoutIdLst>
    <p:sldLayoutId id="2147484774" r:id="rId1"/>
  </p:sldLayoutIdLst>
  <p:transition/>
  <p:timing>
    <p:tnLst>
      <p:par>
        <p:cTn id="1" dur="indefinite" restart="never" nodeType="tmRoot"/>
      </p:par>
    </p:tnLst>
  </p:timing>
  <p:txStyles>
    <p:titleStyle>
      <a:lvl1pPr algn="l" rtl="0" eaLnBrk="1" fontAlgn="ctr" hangingPunct="1">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2pPr>
      <a:lvl3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3pPr>
      <a:lvl4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4pPr>
      <a:lvl5pPr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5pPr>
      <a:lvl6pPr marL="457155"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14308"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71463"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28617"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42865" indent="-342865" algn="l" rtl="0" eaLnBrk="1" fontAlgn="base" hangingPunct="1">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42875" indent="-285722" algn="l" rtl="0" eaLnBrk="1" fontAlgn="base" hangingPunct="1">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42885" indent="-228577" algn="l" rtl="0" eaLnBrk="1" fontAlgn="base" hangingPunct="1">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600040" indent="-228577" algn="l" rtl="0" eaLnBrk="1" fontAlgn="base" hangingPunct="1">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57194" indent="-228577"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514348" indent="-228577"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71503" indent="-228577"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428657" indent="-228577"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85812" indent="-228577"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14308" rtl="0" eaLnBrk="1" latinLnBrk="0" hangingPunct="1">
        <a:defRPr sz="1800" kern="1200">
          <a:solidFill>
            <a:schemeClr val="tx1"/>
          </a:solidFill>
          <a:latin typeface="+mn-lt"/>
          <a:ea typeface="+mn-ea"/>
          <a:cs typeface="+mn-cs"/>
        </a:defRPr>
      </a:lvl1pPr>
      <a:lvl2pPr marL="457155" algn="l" defTabSz="914308" rtl="0" eaLnBrk="1" latinLnBrk="0" hangingPunct="1">
        <a:defRPr sz="1800" kern="1200">
          <a:solidFill>
            <a:schemeClr val="tx1"/>
          </a:solidFill>
          <a:latin typeface="+mn-lt"/>
          <a:ea typeface="+mn-ea"/>
          <a:cs typeface="+mn-cs"/>
        </a:defRPr>
      </a:lvl2pPr>
      <a:lvl3pPr marL="914308" algn="l" defTabSz="914308" rtl="0" eaLnBrk="1" latinLnBrk="0" hangingPunct="1">
        <a:defRPr sz="1800" kern="1200">
          <a:solidFill>
            <a:schemeClr val="tx1"/>
          </a:solidFill>
          <a:latin typeface="+mn-lt"/>
          <a:ea typeface="+mn-ea"/>
          <a:cs typeface="+mn-cs"/>
        </a:defRPr>
      </a:lvl3pPr>
      <a:lvl4pPr marL="1371463" algn="l" defTabSz="914308" rtl="0" eaLnBrk="1" latinLnBrk="0" hangingPunct="1">
        <a:defRPr sz="1800" kern="1200">
          <a:solidFill>
            <a:schemeClr val="tx1"/>
          </a:solidFill>
          <a:latin typeface="+mn-lt"/>
          <a:ea typeface="+mn-ea"/>
          <a:cs typeface="+mn-cs"/>
        </a:defRPr>
      </a:lvl4pPr>
      <a:lvl5pPr marL="1828617" algn="l" defTabSz="914308" rtl="0" eaLnBrk="1" latinLnBrk="0" hangingPunct="1">
        <a:defRPr sz="1800" kern="1200">
          <a:solidFill>
            <a:schemeClr val="tx1"/>
          </a:solidFill>
          <a:latin typeface="+mn-lt"/>
          <a:ea typeface="+mn-ea"/>
          <a:cs typeface="+mn-cs"/>
        </a:defRPr>
      </a:lvl5pPr>
      <a:lvl6pPr marL="2285772" algn="l" defTabSz="914308" rtl="0" eaLnBrk="1" latinLnBrk="0" hangingPunct="1">
        <a:defRPr sz="1800" kern="1200">
          <a:solidFill>
            <a:schemeClr val="tx1"/>
          </a:solidFill>
          <a:latin typeface="+mn-lt"/>
          <a:ea typeface="+mn-ea"/>
          <a:cs typeface="+mn-cs"/>
        </a:defRPr>
      </a:lvl6pPr>
      <a:lvl7pPr marL="2742925" algn="l" defTabSz="914308" rtl="0" eaLnBrk="1" latinLnBrk="0" hangingPunct="1">
        <a:defRPr sz="1800" kern="1200">
          <a:solidFill>
            <a:schemeClr val="tx1"/>
          </a:solidFill>
          <a:latin typeface="+mn-lt"/>
          <a:ea typeface="+mn-ea"/>
          <a:cs typeface="+mn-cs"/>
        </a:defRPr>
      </a:lvl7pPr>
      <a:lvl8pPr marL="3200080" algn="l" defTabSz="914308" rtl="0" eaLnBrk="1" latinLnBrk="0" hangingPunct="1">
        <a:defRPr sz="1800" kern="1200">
          <a:solidFill>
            <a:schemeClr val="tx1"/>
          </a:solidFill>
          <a:latin typeface="+mn-lt"/>
          <a:ea typeface="+mn-ea"/>
          <a:cs typeface="+mn-cs"/>
        </a:defRPr>
      </a:lvl8pPr>
      <a:lvl9pPr marL="3657234" algn="l" defTabSz="914308"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38915"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4" name="Picture 2" descr="C:\Users\lance.wu\Downloads\IoT.SENSE-LOGO.jpg"/>
          <p:cNvPicPr>
            <a:picLocks noChangeAspect="1" noChangeArrowheads="1"/>
          </p:cNvPicPr>
          <p:nvPr userDrawn="1"/>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533291"/>
      </p:ext>
    </p:extLst>
  </p:cSld>
  <p:clrMap bg1="dk2" tx1="lt1" bg2="dk1" tx2="lt2" accent1="accent1" accent2="accent2" accent3="accent3" accent4="accent4" accent5="accent5" accent6="accent6" hlink="hlink" folHlink="folHlink"/>
  <p:sldLayoutIdLst>
    <p:sldLayoutId id="2147484776" r:id="rId1"/>
    <p:sldLayoutId id="2147484777" r:id="rId2"/>
    <p:sldLayoutId id="2147484778" r:id="rId3"/>
    <p:sldLayoutId id="2147484779" r:id="rId4"/>
    <p:sldLayoutId id="2147484780" r:id="rId5"/>
    <p:sldLayoutId id="2147484781" r:id="rId6"/>
    <p:sldLayoutId id="2147484782" r:id="rId7"/>
    <p:sldLayoutId id="2147484783" r:id="rId8"/>
    <p:sldLayoutId id="2147484784" r:id="rId9"/>
    <p:sldLayoutId id="2147484785" r:id="rId10"/>
    <p:sldLayoutId id="2147484786" r:id="rId11"/>
    <p:sldLayoutId id="2147484787" r:id="rId12"/>
    <p:sldLayoutId id="2147484788" r:id="rId13"/>
    <p:sldLayoutId id="2147484789" r:id="rId14"/>
    <p:sldLayoutId id="2147484790" r:id="rId15"/>
    <p:sldLayoutId id="2147484791" r:id="rId16"/>
    <p:sldLayoutId id="2147484792" r:id="rId17"/>
    <p:sldLayoutId id="2147484793" r:id="rId18"/>
  </p:sldLayoutIdLst>
  <p:transition/>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Calibri" pitchFamily="34"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Rot="1" noChangeArrowheads="1"/>
          </p:cNvSpPr>
          <p:nvPr>
            <p:ph type="title"/>
          </p:nvPr>
        </p:nvSpPr>
        <p:spPr bwMode="auto">
          <a:xfrm>
            <a:off x="474663" y="322263"/>
            <a:ext cx="8162925" cy="7477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555012" name="Rectangle 4"/>
          <p:cNvSpPr>
            <a:spLocks noGrp="1" noChangeArrowheads="1"/>
          </p:cNvSpPr>
          <p:nvPr>
            <p:ph type="body" idx="1"/>
          </p:nvPr>
        </p:nvSpPr>
        <p:spPr bwMode="auto">
          <a:xfrm>
            <a:off x="500063" y="1295400"/>
            <a:ext cx="8110537" cy="4678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4" name="Picture 2" descr="C:\Users\lance.wu\Downloads\IoT.SENSE-LOGO.jpg"/>
          <p:cNvPicPr>
            <a:picLocks noChangeAspect="1" noChangeArrowheads="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133522"/>
      </p:ext>
    </p:extLst>
  </p:cSld>
  <p:clrMap bg1="dk2" tx1="lt1" bg2="dk1" tx2="lt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Lst>
  <p:transition advTm="5000">
    <p:zoom/>
  </p:transition>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rgbClr val="FFFF00"/>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rgbClr val="FFFF00"/>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rgbClr val="FFFF00"/>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rgbClr val="FFFF00"/>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rgbClr val="FFFF00"/>
          </a:solidFill>
          <a:latin typeface="Arial" charset="0"/>
          <a:ea typeface="PMingLiU" pitchFamily="18" charset="-120"/>
        </a:defRPr>
      </a:lvl5pPr>
      <a:lvl6pPr marL="457200" algn="l" rtl="0" fontAlgn="ctr">
        <a:lnSpc>
          <a:spcPct val="85000"/>
        </a:lnSpc>
        <a:spcBef>
          <a:spcPct val="0"/>
        </a:spcBef>
        <a:spcAft>
          <a:spcPct val="0"/>
        </a:spcAft>
        <a:defRPr kumimoji="1" sz="3200" b="1">
          <a:solidFill>
            <a:srgbClr val="FFFF00"/>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rgbClr val="FFFF00"/>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rgbClr val="FFFF00"/>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rgbClr val="FFFF00"/>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FFFF66"/>
        </a:buClr>
        <a:buSzPct val="80000"/>
        <a:buChar char="•"/>
        <a:defRPr kumimoji="1" sz="2400" b="1">
          <a:solidFill>
            <a:srgbClr val="FFFF66"/>
          </a:solidFill>
          <a:effectLst>
            <a:outerShdw blurRad="38100" dist="38100" dir="2700000" algn="tl">
              <a:srgbClr val="000000"/>
            </a:outerShdw>
          </a:effectLst>
          <a:latin typeface="+mn-lt"/>
          <a:ea typeface="PMingLiU" pitchFamily="18" charset="-120"/>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PMingLiU" pitchFamily="18" charset="-120"/>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PMingLiU" pitchFamily="18" charset="-120"/>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PMingLiU" pitchFamily="18" charset="-120"/>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PMingLiU" pitchFamily="18" charset="-120"/>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
        <p:nvSpPr>
          <p:cNvPr id="5" name="頁尾版面配置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ea typeface="新細明體" pitchFamily="18" charset="-120"/>
              </a:defRPr>
            </a:lvl1pPr>
          </a:lstStyle>
          <a:p>
            <a:endParaRPr kumimoji="0"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ea typeface="新細明體" pitchFamily="18" charset="-120"/>
              </a:defRPr>
            </a:lvl1pPr>
          </a:lstStyle>
          <a:p>
            <a:fld id="{6756EE1F-F69D-44B5-960A-BF8B71DE4916}" type="slidenum">
              <a:rPr kumimoji="0" lang="zh-TW" altLang="en-US"/>
              <a:pPr/>
              <a:t>‹#›</a:t>
            </a:fld>
            <a:endParaRPr kumimoji="0" lang="zh-TW" altLang="en-US"/>
          </a:p>
        </p:txBody>
      </p:sp>
      <p:pic>
        <p:nvPicPr>
          <p:cNvPr id="7" name="Picture 2" descr="C:\Users\lance.wu\Downloads\IoT.SENSE-LOGO.jpg"/>
          <p:cNvPicPr>
            <a:picLocks noChangeAspect="1" noChangeArrowheads="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515686"/>
      </p:ext>
    </p:extLst>
  </p:cSld>
  <p:clrMap bg1="lt1" tx1="dk1" bg2="lt2" tx2="dk2" accent1="accent1" accent2="accent2" accent3="accent3" accent4="accent4" accent5="accent5" accent6="accent6" hlink="hlink" folHlink="folHlink"/>
  <p:sldLayoutIdLst>
    <p:sldLayoutId id="2147484807" r:id="rId1"/>
    <p:sldLayoutId id="2147484808" r:id="rId2"/>
    <p:sldLayoutId id="2147484809" r:id="rId3"/>
    <p:sldLayoutId id="2147484810" r:id="rId4"/>
  </p:sldLayoutIdLst>
  <p:txStyles>
    <p:titleStyle>
      <a:lvl1pPr algn="ctr" rtl="0" eaLnBrk="0" fontAlgn="base" hangingPunct="0">
        <a:spcBef>
          <a:spcPct val="0"/>
        </a:spcBef>
        <a:spcAft>
          <a:spcPct val="0"/>
        </a:spcAft>
        <a:defRPr sz="4400" kern="1200">
          <a:solidFill>
            <a:schemeClr val="tx1"/>
          </a:solidFill>
          <a:latin typeface="+mj-lt"/>
          <a:ea typeface="+mj-ea"/>
          <a:cs typeface="新細明體" charset="0"/>
        </a:defRPr>
      </a:lvl1pPr>
      <a:lvl2pPr algn="ctr" rtl="0" eaLnBrk="0" fontAlgn="base" hangingPunct="0">
        <a:spcBef>
          <a:spcPct val="0"/>
        </a:spcBef>
        <a:spcAft>
          <a:spcPct val="0"/>
        </a:spcAft>
        <a:defRPr sz="4400">
          <a:solidFill>
            <a:schemeClr val="tx1"/>
          </a:solidFill>
          <a:latin typeface="Calibri" charset="0"/>
          <a:ea typeface="新細明體" charset="0"/>
          <a:cs typeface="新細明體" charset="0"/>
        </a:defRPr>
      </a:lvl2pPr>
      <a:lvl3pPr algn="ctr" rtl="0" eaLnBrk="0" fontAlgn="base" hangingPunct="0">
        <a:spcBef>
          <a:spcPct val="0"/>
        </a:spcBef>
        <a:spcAft>
          <a:spcPct val="0"/>
        </a:spcAft>
        <a:defRPr sz="4400">
          <a:solidFill>
            <a:schemeClr val="tx1"/>
          </a:solidFill>
          <a:latin typeface="Calibri" charset="0"/>
          <a:ea typeface="新細明體" charset="0"/>
          <a:cs typeface="新細明體" charset="0"/>
        </a:defRPr>
      </a:lvl3pPr>
      <a:lvl4pPr algn="ctr" rtl="0" eaLnBrk="0" fontAlgn="base" hangingPunct="0">
        <a:spcBef>
          <a:spcPct val="0"/>
        </a:spcBef>
        <a:spcAft>
          <a:spcPct val="0"/>
        </a:spcAft>
        <a:defRPr sz="4400">
          <a:solidFill>
            <a:schemeClr val="tx1"/>
          </a:solidFill>
          <a:latin typeface="Calibri" charset="0"/>
          <a:ea typeface="新細明體" charset="0"/>
          <a:cs typeface="新細明體" charset="0"/>
        </a:defRPr>
      </a:lvl4pPr>
      <a:lvl5pPr algn="ctr" rtl="0" eaLnBrk="0" fontAlgn="base" hangingPunct="0">
        <a:spcBef>
          <a:spcPct val="0"/>
        </a:spcBef>
        <a:spcAft>
          <a:spcPct val="0"/>
        </a:spcAft>
        <a:defRPr sz="4400">
          <a:solidFill>
            <a:schemeClr val="tx1"/>
          </a:solidFill>
          <a:latin typeface="Calibri" charset="0"/>
          <a:ea typeface="新細明體" charset="0"/>
          <a:cs typeface="新細明體" charset="0"/>
        </a:defRPr>
      </a:lvl5pPr>
      <a:lvl6pPr marL="457200" algn="ctr" rtl="0" fontAlgn="base">
        <a:spcBef>
          <a:spcPct val="0"/>
        </a:spcBef>
        <a:spcAft>
          <a:spcPct val="0"/>
        </a:spcAft>
        <a:defRPr sz="4400">
          <a:solidFill>
            <a:schemeClr val="tx1"/>
          </a:solidFill>
          <a:latin typeface="Calibri" charset="0"/>
          <a:ea typeface="新細明體" charset="0"/>
          <a:cs typeface="新細明體" charset="0"/>
        </a:defRPr>
      </a:lvl6pPr>
      <a:lvl7pPr marL="914400" algn="ctr" rtl="0" fontAlgn="base">
        <a:spcBef>
          <a:spcPct val="0"/>
        </a:spcBef>
        <a:spcAft>
          <a:spcPct val="0"/>
        </a:spcAft>
        <a:defRPr sz="4400">
          <a:solidFill>
            <a:schemeClr val="tx1"/>
          </a:solidFill>
          <a:latin typeface="Calibri" charset="0"/>
          <a:ea typeface="新細明體" charset="0"/>
          <a:cs typeface="新細明體" charset="0"/>
        </a:defRPr>
      </a:lvl7pPr>
      <a:lvl8pPr marL="1371600" algn="ctr" rtl="0" fontAlgn="base">
        <a:spcBef>
          <a:spcPct val="0"/>
        </a:spcBef>
        <a:spcAft>
          <a:spcPct val="0"/>
        </a:spcAft>
        <a:defRPr sz="4400">
          <a:solidFill>
            <a:schemeClr val="tx1"/>
          </a:solidFill>
          <a:latin typeface="Calibri" charset="0"/>
          <a:ea typeface="新細明體" charset="0"/>
          <a:cs typeface="新細明體" charset="0"/>
        </a:defRPr>
      </a:lvl8pPr>
      <a:lvl9pPr marL="1828800" algn="ctr" rtl="0" fontAlgn="base">
        <a:spcBef>
          <a:spcPct val="0"/>
        </a:spcBef>
        <a:spcAft>
          <a:spcPct val="0"/>
        </a:spcAft>
        <a:defRPr sz="4400">
          <a:solidFill>
            <a:schemeClr val="tx1"/>
          </a:solidFill>
          <a:latin typeface="Calibri" charset="0"/>
          <a:ea typeface="新細明體" charset="0"/>
          <a:cs typeface="新細明體"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新細明體"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新細明體"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新細明體"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新細明體"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新細明體"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pic>
        <p:nvPicPr>
          <p:cNvPr id="4" name="Picture 2" descr="C:\Users\lance.wu\Downloads\IoT.SENSE-LOGO.jpg"/>
          <p:cNvPicPr>
            <a:picLocks noChangeAspect="1" noChangeArrowheads="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89950"/>
      </p:ext>
    </p:extLst>
  </p:cSld>
  <p:clrMap bg1="dk2" tx1="lt1" bg2="dk1" tx2="lt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Lst>
  <p:timing>
    <p:tnLst>
      <p:par>
        <p:cTn id="1" dur="indefinite" restart="never" nodeType="tmRoot"/>
      </p:par>
    </p:tnLst>
  </p:timing>
  <p:hf hdr="0" ftr="0" dt="0"/>
  <p:txStyles>
    <p:titleStyle>
      <a:lvl1pPr algn="l" rtl="0" eaLnBrk="1" fontAlgn="ctr" hangingPunct="1">
        <a:lnSpc>
          <a:spcPct val="85000"/>
        </a:lnSpc>
        <a:spcBef>
          <a:spcPct val="0"/>
        </a:spcBef>
        <a:spcAft>
          <a:spcPct val="0"/>
        </a:spcAft>
        <a:defRPr kumimoji="1" sz="3200" b="1">
          <a:solidFill>
            <a:schemeClr val="tx2"/>
          </a:solidFill>
          <a:latin typeface="+mj-lt"/>
          <a:ea typeface="+mj-ea"/>
          <a:cs typeface="+mj-cs"/>
        </a:defRPr>
      </a:lvl1pPr>
      <a:lvl2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j-lt"/>
          <a:ea typeface="微軟正黑體" panose="020B0604030504040204" pitchFamily="34" charset="-120"/>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j-lt"/>
          <a:ea typeface="微軟正黑體" panose="020B0604030504040204" pitchFamily="34" charset="-120"/>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b="1">
          <a:solidFill>
            <a:schemeClr val="bg2"/>
          </a:solidFill>
          <a:latin typeface="+mj-lt"/>
          <a:ea typeface="微軟正黑體" panose="020B0604030504040204" pitchFamily="34" charset="-120"/>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j-lt"/>
          <a:ea typeface="微軟正黑體" panose="020B0604030504040204" pitchFamily="34" charset="-120"/>
        </a:defRPr>
      </a:lvl4pPr>
      <a:lvl5pPr marL="20574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j-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835066594"/>
      </p:ext>
    </p:extLst>
  </p:cSld>
  <p:clrMap bg1="dk2" tx1="lt1" bg2="dk1"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445693417"/>
      </p:ext>
    </p:extLst>
  </p:cSld>
  <p:clrMap bg1="dk2" tx1="lt1" bg2="dk1"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PMingLiU"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PMingLiU" pitchFamily="18"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PMingLiU" pitchFamily="18"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PMingLiU" pitchFamily="18"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PMingLiU"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743381535"/>
      </p:ext>
    </p:extLst>
  </p:cSld>
  <p:clrMap bg1="dk2" tx1="lt1" bg2="dk1" tx2="lt2" accent1="accent1" accent2="accent2" accent3="accent3" accent4="accent4" accent5="accent5" accent6="accent6" hlink="hlink" folHlink="folHlink"/>
  <p:sldLayoutIdLst>
    <p:sldLayoutId id="2147484838" r:id="rId1"/>
    <p:sldLayoutId id="2147484839" r:id="rId2"/>
  </p:sldLayoutIdLst>
  <p:transition>
    <p:zoom/>
  </p:transition>
  <p:timing>
    <p:tnLst>
      <p:par>
        <p:cTn id="1" dur="indefinite" restart="never" nodeType="tmRoot"/>
      </p:par>
    </p:tnLst>
  </p:timing>
  <p:txStyles>
    <p:titleStyle>
      <a:lvl1pPr algn="l" rtl="0" eaLnBrk="1" fontAlgn="ctr" hangingPunct="1">
        <a:lnSpc>
          <a:spcPct val="85000"/>
        </a:lnSpc>
        <a:spcBef>
          <a:spcPct val="0"/>
        </a:spcBef>
        <a:spcAft>
          <a:spcPct val="0"/>
        </a:spcAft>
        <a:defRPr kumimoji="1" sz="3200" b="1">
          <a:solidFill>
            <a:schemeClr val="tx2"/>
          </a:solidFill>
          <a:latin typeface="+mj-lt"/>
          <a:ea typeface="+mj-ea"/>
          <a:cs typeface="+mj-cs"/>
        </a:defRPr>
      </a:lvl1pPr>
      <a:lvl2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1" fontAlgn="base" hangingPunct="1">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799425271"/>
      </p:ext>
    </p:extLst>
  </p:cSld>
  <p:clrMap bg1="dk2" tx1="lt1" bg2="dk1" tx2="lt2" accent1="accent1" accent2="accent2" accent3="accent3" accent4="accent4" accent5="accent5" accent6="accent6" hlink="hlink" folHlink="folHlink"/>
  <p:sldLayoutIdLst>
    <p:sldLayoutId id="2147484842" r:id="rId1"/>
    <p:sldLayoutId id="2147484843" r:id="rId2"/>
    <p:sldLayoutId id="2147484844" r:id="rId3"/>
    <p:sldLayoutId id="2147484845" r:id="rId4"/>
    <p:sldLayoutId id="2147484846" r:id="rId5"/>
    <p:sldLayoutId id="2147484847" r:id="rId6"/>
    <p:sldLayoutId id="2147484848" r:id="rId7"/>
    <p:sldLayoutId id="2147484849" r:id="rId8"/>
    <p:sldLayoutId id="2147484850" r:id="rId9"/>
    <p:sldLayoutId id="2147484851" r:id="rId10"/>
    <p:sldLayoutId id="2147484852" r:id="rId11"/>
    <p:sldLayoutId id="2147484853" r:id="rId12"/>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PMingLiU" pitchFamily="18" charset="-120"/>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PMingLiU" pitchFamily="18" charset="-120"/>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PMingLiU" pitchFamily="18" charset="-120"/>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PMingLiU" pitchFamily="18" charset="-120"/>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PMingLiU" pitchFamily="18" charset="-120"/>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863305598"/>
      </p:ext>
    </p:extLst>
  </p:cSld>
  <p:clrMap bg1="dk2" tx1="lt1" bg2="dk1" tx2="lt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sz="2400"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buChar char="»"/>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3820369886"/>
      </p:ext>
    </p:extLst>
  </p:cSld>
  <p:clrMap bg1="dk2" tx1="lt1" bg2="dk1" tx2="lt2" accent1="accent1" accent2="accent2" accent3="accent3" accent4="accent4" accent5="accent5" accent6="accent6" hlink="hlink" folHlink="folHlink"/>
  <p:sldLayoutIdLst>
    <p:sldLayoutId id="2147484868" r:id="rId1"/>
    <p:sldLayoutId id="2147484869" r:id="rId2"/>
    <p:sldLayoutId id="2147484870" r:id="rId3"/>
    <p:sldLayoutId id="2147484871" r:id="rId4"/>
    <p:sldLayoutId id="2147484872" r:id="rId5"/>
    <p:sldLayoutId id="2147484873" r:id="rId6"/>
    <p:sldLayoutId id="2147484874" r:id="rId7"/>
    <p:sldLayoutId id="2147484875" r:id="rId8"/>
    <p:sldLayoutId id="2147484876" r:id="rId9"/>
    <p:sldLayoutId id="2147484877" r:id="rId10"/>
    <p:sldLayoutId id="2147484878"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504836041"/>
      </p:ext>
    </p:extLst>
  </p:cSld>
  <p:clrMap bg1="dk2" tx1="lt1" bg2="dk1" tx2="lt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4099"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4179710082"/>
      </p:ext>
    </p:extLst>
  </p:cSld>
  <p:clrMap bg1="dk2" tx1="lt1" bg2="dk1" tx2="lt2" accent1="accent1" accent2="accent2" accent3="accent3" accent4="accent4" accent5="accent5" accent6="accent6" hlink="hlink" folHlink="folHlink"/>
  <p:sldLayoutIdLst>
    <p:sldLayoutId id="2147484892" r:id="rId1"/>
    <p:sldLayoutId id="2147484893"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timing>
    <p:tnLst>
      <p:par>
        <p:cTn id="1" dur="indefinite" restart="never" nodeType="tmRoot"/>
      </p:par>
    </p:tnLst>
  </p:timing>
  <p:txStyles>
    <p:titleStyle>
      <a:lvl1pPr algn="l" rtl="0" eaLnBrk="1" fontAlgn="ctr" hangingPunct="1">
        <a:lnSpc>
          <a:spcPct val="85000"/>
        </a:lnSpc>
        <a:spcBef>
          <a:spcPct val="0"/>
        </a:spcBef>
        <a:spcAft>
          <a:spcPct val="0"/>
        </a:spcAft>
        <a:defRPr kumimoji="1" sz="3200" b="1">
          <a:solidFill>
            <a:schemeClr val="tx2"/>
          </a:solidFill>
          <a:latin typeface="+mj-lt"/>
          <a:ea typeface="+mj-ea"/>
          <a:cs typeface="+mj-cs"/>
        </a:defRPr>
      </a:lvl1pPr>
      <a:lvl2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7171"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65807972"/>
      </p:ext>
    </p:extLst>
  </p:cSld>
  <p:clrMap bg1="dk2" tx1="lt1" bg2="dk1" tx2="lt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612" tIns="45308" rIns="90612" bIns="45308" numCol="1" anchor="ctr" anchorCtr="0" compatLnSpc="1">
            <a:prstTxWarp prst="textNoShape">
              <a:avLst/>
            </a:prstTxWarp>
          </a:bodyPr>
          <a:lstStyle/>
          <a:p>
            <a:pPr lvl="0"/>
            <a:r>
              <a:rPr lang="en-US" altLang="zh-TW" smtClean="0"/>
              <a:t>Title</a:t>
            </a:r>
          </a:p>
        </p:txBody>
      </p:sp>
      <p:sp>
        <p:nvSpPr>
          <p:cNvPr id="3686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612" tIns="45308" rIns="90612" bIns="45308"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054485388"/>
      </p:ext>
    </p:extLst>
  </p:cSld>
  <p:clrMap bg1="dk2" tx1="lt1" bg2="dk1" tx2="lt2" accent1="accent1" accent2="accent2" accent3="accent3" accent4="accent4" accent5="accent5" accent6="accent6" hlink="hlink" folHlink="folHlink"/>
  <p:sldLayoutIdLst>
    <p:sldLayoutId id="2147484916" r:id="rId1"/>
    <p:sldLayoutId id="2147484917" r:id="rId2"/>
  </p:sldLayoutIdLst>
  <p:transition/>
  <p:hf hdr="0" ftr="0" dt="0"/>
  <p:txStyles>
    <p:titleStyle>
      <a:lvl1pPr algn="l" rtl="0" eaLnBrk="0" fontAlgn="ctr" hangingPunct="0">
        <a:lnSpc>
          <a:spcPct val="85000"/>
        </a:lnSpc>
        <a:spcBef>
          <a:spcPct val="0"/>
        </a:spcBef>
        <a:spcAft>
          <a:spcPct val="0"/>
        </a:spcAft>
        <a:buSzPct val="100000"/>
        <a:defRPr sz="3200" b="1">
          <a:solidFill>
            <a:schemeClr val="tx2"/>
          </a:solidFill>
          <a:latin typeface="Trebuchet MS" panose="020B0603020202020204" pitchFamily="34" charset="0"/>
          <a:ea typeface="微軟正黑體" panose="020B0604030504040204" pitchFamily="34" charset="-120"/>
          <a:cs typeface="+mj-cs"/>
        </a:defRPr>
      </a:lvl1pPr>
      <a:lvl2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2pPr>
      <a:lvl3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3pPr>
      <a:lvl4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4pPr>
      <a:lvl5pPr algn="l" rtl="0" eaLnBrk="0" fontAlgn="ctr" hangingPunct="0">
        <a:lnSpc>
          <a:spcPct val="85000"/>
        </a:lnSpc>
        <a:spcBef>
          <a:spcPct val="0"/>
        </a:spcBef>
        <a:spcAft>
          <a:spcPct val="0"/>
        </a:spcAft>
        <a:buSzPct val="100000"/>
        <a:defRPr sz="3200" b="1">
          <a:solidFill>
            <a:schemeClr val="tx2"/>
          </a:solidFill>
          <a:latin typeface="Trebuchet MS" pitchFamily="34" charset="0"/>
          <a:ea typeface="微軟正黑體" pitchFamily="34" charset="-120"/>
        </a:defRPr>
      </a:lvl5pPr>
      <a:lvl6pPr marL="453061"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6pPr>
      <a:lvl7pPr marL="906120"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7pPr>
      <a:lvl8pPr marL="1359182"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8pPr>
      <a:lvl9pPr marL="1812245" algn="l" rtl="0" eaLnBrk="1" fontAlgn="ctr" hangingPunct="1">
        <a:lnSpc>
          <a:spcPct val="85000"/>
        </a:lnSpc>
        <a:spcBef>
          <a:spcPct val="0"/>
        </a:spcBef>
        <a:spcAft>
          <a:spcPct val="0"/>
        </a:spcAft>
        <a:buSzPct val="100000"/>
        <a:defRPr sz="3200" b="1">
          <a:solidFill>
            <a:schemeClr val="tx2"/>
          </a:solidFill>
          <a:latin typeface="Calibri" pitchFamily="34" charset="0"/>
          <a:ea typeface="新細明體" pitchFamily="18" charset="-120"/>
        </a:defRPr>
      </a:lvl9pPr>
    </p:titleStyle>
    <p:bodyStyle>
      <a:lvl1pPr marL="338138" indent="-338138" algn="l" rtl="0" eaLnBrk="0" fontAlgn="base" hangingPunct="0">
        <a:spcBef>
          <a:spcPct val="20000"/>
        </a:spcBef>
        <a:spcAft>
          <a:spcPct val="0"/>
        </a:spcAft>
        <a:buClr>
          <a:srgbClr val="000099"/>
        </a:buClr>
        <a:buSzPct val="80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cs typeface="+mn-cs"/>
        </a:defRPr>
      </a:lvl1pPr>
      <a:lvl2pPr marL="735013" indent="-280988" algn="l" rtl="0" eaLnBrk="0" fontAlgn="base" hangingPunct="0">
        <a:spcBef>
          <a:spcPct val="20000"/>
        </a:spcBef>
        <a:spcAft>
          <a:spcPct val="0"/>
        </a:spcAft>
        <a:buClr>
          <a:srgbClr val="000099"/>
        </a:buClr>
        <a:buSzPct val="70000"/>
        <a:buFont typeface="Times New Roman" pitchFamily="18" charset="0"/>
        <a:buChar char="–"/>
        <a:defRPr sz="2000" b="1">
          <a:solidFill>
            <a:schemeClr val="bg2"/>
          </a:solidFill>
          <a:latin typeface="Trebuchet MS" panose="020B0603020202020204" pitchFamily="34" charset="0"/>
          <a:ea typeface="微軟正黑體" panose="020B0604030504040204" pitchFamily="34" charset="-120"/>
        </a:defRPr>
      </a:lvl2pPr>
      <a:lvl3pPr marL="1131888" indent="-223838" algn="l" rtl="0" eaLnBrk="0" fontAlgn="base" hangingPunct="0">
        <a:spcBef>
          <a:spcPct val="20000"/>
        </a:spcBef>
        <a:spcAft>
          <a:spcPct val="0"/>
        </a:spcAft>
        <a:buClr>
          <a:srgbClr val="000099"/>
        </a:buClr>
        <a:buSzPct val="75000"/>
        <a:buFont typeface="Wingdings" pitchFamily="2" charset="2"/>
        <a:buChar char="§"/>
        <a:defRPr sz="2400" b="1">
          <a:solidFill>
            <a:schemeClr val="bg2"/>
          </a:solidFill>
          <a:latin typeface="Trebuchet MS" panose="020B0603020202020204" pitchFamily="34" charset="0"/>
          <a:ea typeface="微軟正黑體" panose="020B0604030504040204" pitchFamily="34" charset="-120"/>
        </a:defRPr>
      </a:lvl3pPr>
      <a:lvl4pPr marL="1584325" indent="-223838" algn="l" rtl="0" eaLnBrk="0" fontAlgn="base" hangingPunct="0">
        <a:spcBef>
          <a:spcPct val="20000"/>
        </a:spcBef>
        <a:spcAft>
          <a:spcPct val="0"/>
        </a:spcAft>
        <a:buClr>
          <a:srgbClr val="000099"/>
        </a:buClr>
        <a:buSzPct val="70000"/>
        <a:buFont typeface="Times New Roman" pitchFamily="18" charset="0"/>
        <a:buChar char="–"/>
        <a:defRPr sz="1200" b="1">
          <a:solidFill>
            <a:schemeClr val="bg2"/>
          </a:solidFill>
          <a:latin typeface="Trebuchet MS" panose="020B0603020202020204" pitchFamily="34" charset="0"/>
          <a:ea typeface="微軟正黑體" panose="020B0604030504040204" pitchFamily="34" charset="-120"/>
        </a:defRPr>
      </a:lvl4pPr>
      <a:lvl5pPr marL="2036763" indent="-223838" algn="l" rtl="0" eaLnBrk="0" fontAlgn="base" hangingPunct="0">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5pPr>
      <a:lvl6pPr marL="2491843" indent="-226532"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6pPr>
      <a:lvl7pPr marL="2944895" indent="-226532"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7pPr>
      <a:lvl8pPr marL="3397958" indent="-226532"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8pPr>
      <a:lvl9pPr marL="3851009" indent="-226532" algn="l" rtl="0" eaLnBrk="1" fontAlgn="base" hangingPunct="1">
        <a:spcBef>
          <a:spcPct val="20000"/>
        </a:spcBef>
        <a:spcAft>
          <a:spcPct val="0"/>
        </a:spcAft>
        <a:buClr>
          <a:srgbClr val="000099"/>
        </a:buClr>
        <a:buSzPct val="70000"/>
        <a:buFont typeface="Wingdings" pitchFamily="2" charset="2"/>
        <a:buChar char="»"/>
        <a:defRPr sz="1200" b="1">
          <a:solidFill>
            <a:schemeClr val="bg2"/>
          </a:solidFill>
          <a:latin typeface="+mn-lt"/>
          <a:ea typeface="+mn-ea"/>
        </a:defRPr>
      </a:lvl9pPr>
    </p:bodyStyle>
    <p:otherStyle>
      <a:defPPr>
        <a:defRPr lang="zh-TW"/>
      </a:defPPr>
      <a:lvl1pPr marL="0" algn="l" defTabSz="906120" rtl="0" eaLnBrk="1" latinLnBrk="0" hangingPunct="1">
        <a:defRPr sz="1800" kern="1200">
          <a:solidFill>
            <a:schemeClr val="tx1"/>
          </a:solidFill>
          <a:latin typeface="+mn-lt"/>
          <a:ea typeface="+mn-ea"/>
          <a:cs typeface="+mn-cs"/>
        </a:defRPr>
      </a:lvl1pPr>
      <a:lvl2pPr marL="453061" algn="l" defTabSz="906120" rtl="0" eaLnBrk="1" latinLnBrk="0" hangingPunct="1">
        <a:defRPr sz="1800" kern="1200">
          <a:solidFill>
            <a:schemeClr val="tx1"/>
          </a:solidFill>
          <a:latin typeface="+mn-lt"/>
          <a:ea typeface="+mn-ea"/>
          <a:cs typeface="+mn-cs"/>
        </a:defRPr>
      </a:lvl2pPr>
      <a:lvl3pPr marL="906120" algn="l" defTabSz="906120" rtl="0" eaLnBrk="1" latinLnBrk="0" hangingPunct="1">
        <a:defRPr sz="1800" kern="1200">
          <a:solidFill>
            <a:schemeClr val="tx1"/>
          </a:solidFill>
          <a:latin typeface="+mn-lt"/>
          <a:ea typeface="+mn-ea"/>
          <a:cs typeface="+mn-cs"/>
        </a:defRPr>
      </a:lvl3pPr>
      <a:lvl4pPr marL="1359182" algn="l" defTabSz="906120" rtl="0" eaLnBrk="1" latinLnBrk="0" hangingPunct="1">
        <a:defRPr sz="1800" kern="1200">
          <a:solidFill>
            <a:schemeClr val="tx1"/>
          </a:solidFill>
          <a:latin typeface="+mn-lt"/>
          <a:ea typeface="+mn-ea"/>
          <a:cs typeface="+mn-cs"/>
        </a:defRPr>
      </a:lvl4pPr>
      <a:lvl5pPr marL="1812245" algn="l" defTabSz="906120" rtl="0" eaLnBrk="1" latinLnBrk="0" hangingPunct="1">
        <a:defRPr sz="1800" kern="1200">
          <a:solidFill>
            <a:schemeClr val="tx1"/>
          </a:solidFill>
          <a:latin typeface="+mn-lt"/>
          <a:ea typeface="+mn-ea"/>
          <a:cs typeface="+mn-cs"/>
        </a:defRPr>
      </a:lvl5pPr>
      <a:lvl6pPr marL="2265306" algn="l" defTabSz="906120" rtl="0" eaLnBrk="1" latinLnBrk="0" hangingPunct="1">
        <a:defRPr sz="1800" kern="1200">
          <a:solidFill>
            <a:schemeClr val="tx1"/>
          </a:solidFill>
          <a:latin typeface="+mn-lt"/>
          <a:ea typeface="+mn-ea"/>
          <a:cs typeface="+mn-cs"/>
        </a:defRPr>
      </a:lvl6pPr>
      <a:lvl7pPr marL="2718362" algn="l" defTabSz="906120" rtl="0" eaLnBrk="1" latinLnBrk="0" hangingPunct="1">
        <a:defRPr sz="1800" kern="1200">
          <a:solidFill>
            <a:schemeClr val="tx1"/>
          </a:solidFill>
          <a:latin typeface="+mn-lt"/>
          <a:ea typeface="+mn-ea"/>
          <a:cs typeface="+mn-cs"/>
        </a:defRPr>
      </a:lvl7pPr>
      <a:lvl8pPr marL="3171426" algn="l" defTabSz="906120" rtl="0" eaLnBrk="1" latinLnBrk="0" hangingPunct="1">
        <a:defRPr sz="1800" kern="1200">
          <a:solidFill>
            <a:schemeClr val="tx1"/>
          </a:solidFill>
          <a:latin typeface="+mn-lt"/>
          <a:ea typeface="+mn-ea"/>
          <a:cs typeface="+mn-cs"/>
        </a:defRPr>
      </a:lvl8pPr>
      <a:lvl9pPr marL="3624489" algn="l" defTabSz="90612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648933553"/>
      </p:ext>
    </p:extLst>
  </p:cSld>
  <p:clrMap bg1="dk2" tx1="lt1" bg2="dk1" tx2="lt2" accent1="accent1" accent2="accent2" accent3="accent3" accent4="accent4" accent5="accent5" accent6="accent6" hlink="hlink" folHlink="folHlink"/>
  <p:sldLayoutIdLst>
    <p:sldLayoutId id="2147484919" r:id="rId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dirty="0" smtClean="0"/>
              <a:t>Title</a:t>
            </a:r>
          </a:p>
        </p:txBody>
      </p:sp>
      <p:sp>
        <p:nvSpPr>
          <p:cNvPr id="10243"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endParaRPr lang="en-US" altLang="zh-TW" dirty="0" smtClean="0"/>
          </a:p>
        </p:txBody>
      </p:sp>
    </p:spTree>
  </p:cSld>
  <p:clrMap bg1="dk2" tx1="lt1" bg2="dk1"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600" b="1" spc="0">
          <a:solidFill>
            <a:schemeClr val="tx2"/>
          </a:solidFill>
          <a:latin typeface="Calibri" pitchFamily="34" charset="0"/>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楷体_GB2312" pitchFamily="49" charset="-122"/>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楷体_GB2312" pitchFamily="49" charset="-122"/>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楷体_GB2312" pitchFamily="49" charset="-122"/>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楷体_GB2312" pitchFamily="49" charset="-122"/>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楷体_GB2312" pitchFamily="49" charset="-122"/>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409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808346222"/>
      </p:ext>
    </p:extLst>
  </p:cSld>
  <p:clrMap bg1="dk2" tx1="lt1" bg2="dk1" tx2="lt2" accent1="accent1" accent2="accent2" accent3="accent3" accent4="accent4" accent5="accent5" accent6="accent6" hlink="hlink" folHlink="folHlink"/>
  <p:sldLayoutIdLst>
    <p:sldLayoutId id="2147484921" r:id="rId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lang="en-US" altLang="zh-TW" sz="3200" b="1" dirty="0">
          <a:solidFill>
            <a:schemeClr val="accent2"/>
          </a:solidFill>
          <a:latin typeface="Tahoma" pitchFamily="34" charset="0"/>
          <a:ea typeface="微軟正黑體" pitchFamily="34" charset="-120"/>
          <a:cs typeface="Tahoma" pitchFamily="34" charset="0"/>
        </a:defRPr>
      </a:lvl1pPr>
      <a:lvl2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cs typeface="Tahoma" pitchFamily="34" charset="0"/>
        </a:defRPr>
      </a:lvl2pPr>
      <a:lvl3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cs typeface="Tahoma" pitchFamily="34" charset="0"/>
        </a:defRPr>
      </a:lvl3pPr>
      <a:lvl4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cs typeface="Tahoma" pitchFamily="34" charset="0"/>
        </a:defRPr>
      </a:lvl4pPr>
      <a:lvl5pPr algn="l" rtl="0" eaLnBrk="0" fontAlgn="ctr" hangingPunct="0">
        <a:lnSpc>
          <a:spcPct val="85000"/>
        </a:lnSpc>
        <a:spcBef>
          <a:spcPct val="0"/>
        </a:spcBef>
        <a:spcAft>
          <a:spcPct val="0"/>
        </a:spcAft>
        <a:defRPr kumimoji="1" sz="3200" b="1">
          <a:solidFill>
            <a:schemeClr val="accent2"/>
          </a:solidFill>
          <a:latin typeface="Tahoma" pitchFamily="34" charset="0"/>
          <a:ea typeface="微軟正黑體" pitchFamily="34" charset="-120"/>
          <a:cs typeface="Tahoma" pitchFamily="34" charset="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027"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49467573"/>
      </p:ext>
    </p:extLst>
  </p:cSld>
  <p:clrMap bg1="dk2" tx1="lt1" bg2="dk1" tx2="lt2" accent1="accent1" accent2="accent2" accent3="accent3" accent4="accent4" accent5="accent5" accent6="accent6" hlink="hlink" folHlink="folHlink"/>
  <p:sldLayoutIdLst>
    <p:sldLayoutId id="2147484923" r:id="rId1"/>
  </p:sldLayoutIdLst>
  <p:timing>
    <p:tnLst>
      <p:par>
        <p:cTn id="1" dur="indefinite" restart="never" nodeType="tmRoot"/>
      </p:par>
    </p:tnLst>
  </p:timing>
  <p:txStyles>
    <p:titleStyle>
      <a:lvl1pPr algn="l" rtl="0" eaLnBrk="1" fontAlgn="ctr" hangingPunct="1">
        <a:lnSpc>
          <a:spcPct val="85000"/>
        </a:lnSpc>
        <a:spcBef>
          <a:spcPct val="0"/>
        </a:spcBef>
        <a:spcAft>
          <a:spcPct val="0"/>
        </a:spcAft>
        <a:defRPr kumimoji="1" sz="3200" b="1">
          <a:solidFill>
            <a:schemeClr val="tx2"/>
          </a:solidFill>
          <a:latin typeface="+mj-lt"/>
          <a:ea typeface="+mj-ea"/>
          <a:cs typeface="+mj-cs"/>
        </a:defRPr>
      </a:lvl1pPr>
      <a:lvl2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1" fontAlgn="base" hangingPunct="1">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1" fontAlgn="base" hangingPunct="1">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1" fontAlgn="base" hangingPunct="1">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1" fontAlgn="base" hangingPunct="1">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686" tIns="45344" rIns="90686" bIns="45344" numCol="1" anchor="ctr" anchorCtr="0" compatLnSpc="1">
            <a:prstTxWarp prst="textNoShape">
              <a:avLst/>
            </a:prstTxWarp>
          </a:bodyPr>
          <a:lstStyle/>
          <a:p>
            <a:pPr lvl="0"/>
            <a:r>
              <a:rPr lang="en-US" altLang="zh-TW" smtClean="0"/>
              <a:t>Title</a:t>
            </a:r>
          </a:p>
        </p:txBody>
      </p:sp>
      <p:sp>
        <p:nvSpPr>
          <p:cNvPr id="2051"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686" tIns="45344" rIns="90686" bIns="45344"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868925789"/>
      </p:ext>
    </p:extLst>
  </p:cSld>
  <p:clrMap bg1="dk2" tx1="lt1" bg2="dk1" tx2="lt2" accent1="accent1" accent2="accent2" accent3="accent3" accent4="accent4" accent5="accent5" accent6="accent6" hlink="hlink" folHlink="folHlink"/>
  <p:sldLayoutIdLst>
    <p:sldLayoutId id="2147484925" r:id="rId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3428"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06855"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60284"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13714"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38138" indent="-338138"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35013" indent="-280988"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31888" indent="-223838"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584325" indent="-223838"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38350" indent="-223838"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493862" indent="-226716"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47281" indent="-226716"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00712" indent="-226716"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54131" indent="-226716"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06855" rtl="0" eaLnBrk="1" latinLnBrk="0" hangingPunct="1">
        <a:defRPr sz="1800" kern="1200">
          <a:solidFill>
            <a:schemeClr val="tx1"/>
          </a:solidFill>
          <a:latin typeface="+mn-lt"/>
          <a:ea typeface="+mn-ea"/>
          <a:cs typeface="+mn-cs"/>
        </a:defRPr>
      </a:lvl1pPr>
      <a:lvl2pPr marL="453428" algn="l" defTabSz="906855" rtl="0" eaLnBrk="1" latinLnBrk="0" hangingPunct="1">
        <a:defRPr sz="1800" kern="1200">
          <a:solidFill>
            <a:schemeClr val="tx1"/>
          </a:solidFill>
          <a:latin typeface="+mn-lt"/>
          <a:ea typeface="+mn-ea"/>
          <a:cs typeface="+mn-cs"/>
        </a:defRPr>
      </a:lvl2pPr>
      <a:lvl3pPr marL="906855" algn="l" defTabSz="906855" rtl="0" eaLnBrk="1" latinLnBrk="0" hangingPunct="1">
        <a:defRPr sz="1800" kern="1200">
          <a:solidFill>
            <a:schemeClr val="tx1"/>
          </a:solidFill>
          <a:latin typeface="+mn-lt"/>
          <a:ea typeface="+mn-ea"/>
          <a:cs typeface="+mn-cs"/>
        </a:defRPr>
      </a:lvl3pPr>
      <a:lvl4pPr marL="1360284" algn="l" defTabSz="906855" rtl="0" eaLnBrk="1" latinLnBrk="0" hangingPunct="1">
        <a:defRPr sz="1800" kern="1200">
          <a:solidFill>
            <a:schemeClr val="tx1"/>
          </a:solidFill>
          <a:latin typeface="+mn-lt"/>
          <a:ea typeface="+mn-ea"/>
          <a:cs typeface="+mn-cs"/>
        </a:defRPr>
      </a:lvl4pPr>
      <a:lvl5pPr marL="1813714" algn="l" defTabSz="906855" rtl="0" eaLnBrk="1" latinLnBrk="0" hangingPunct="1">
        <a:defRPr sz="1800" kern="1200">
          <a:solidFill>
            <a:schemeClr val="tx1"/>
          </a:solidFill>
          <a:latin typeface="+mn-lt"/>
          <a:ea typeface="+mn-ea"/>
          <a:cs typeface="+mn-cs"/>
        </a:defRPr>
      </a:lvl5pPr>
      <a:lvl6pPr marL="2267142" algn="l" defTabSz="906855" rtl="0" eaLnBrk="1" latinLnBrk="0" hangingPunct="1">
        <a:defRPr sz="1800" kern="1200">
          <a:solidFill>
            <a:schemeClr val="tx1"/>
          </a:solidFill>
          <a:latin typeface="+mn-lt"/>
          <a:ea typeface="+mn-ea"/>
          <a:cs typeface="+mn-cs"/>
        </a:defRPr>
      </a:lvl6pPr>
      <a:lvl7pPr marL="2720566" algn="l" defTabSz="906855" rtl="0" eaLnBrk="1" latinLnBrk="0" hangingPunct="1">
        <a:defRPr sz="1800" kern="1200">
          <a:solidFill>
            <a:schemeClr val="tx1"/>
          </a:solidFill>
          <a:latin typeface="+mn-lt"/>
          <a:ea typeface="+mn-ea"/>
          <a:cs typeface="+mn-cs"/>
        </a:defRPr>
      </a:lvl7pPr>
      <a:lvl8pPr marL="3173997" algn="l" defTabSz="906855" rtl="0" eaLnBrk="1" latinLnBrk="0" hangingPunct="1">
        <a:defRPr sz="1800" kern="1200">
          <a:solidFill>
            <a:schemeClr val="tx1"/>
          </a:solidFill>
          <a:latin typeface="+mn-lt"/>
          <a:ea typeface="+mn-ea"/>
          <a:cs typeface="+mn-cs"/>
        </a:defRPr>
      </a:lvl8pPr>
      <a:lvl9pPr marL="3627427" algn="l" defTabSz="906855"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2051" name="Rectangle 3"/>
          <p:cNvSpPr>
            <a:spLocks noGrp="1" noChangeArrowheads="1"/>
          </p:cNvSpPr>
          <p:nvPr>
            <p:ph type="body" idx="1"/>
          </p:nvPr>
        </p:nvSpPr>
        <p:spPr bwMode="auto">
          <a:xfrm>
            <a:off x="457200" y="1193802"/>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925220336"/>
      </p:ext>
    </p:extLst>
  </p:cSld>
  <p:clrMap bg1="dk2" tx1="lt1" bg2="dk1" tx2="lt2" accent1="accent1" accent2="accent2" accent3="accent3" accent4="accent4" accent5="accent5" accent6="accent6" hlink="hlink" folHlink="folHlink"/>
  <p:sldLayoutIdLst>
    <p:sldLayoutId id="2147484927" r:id="rId1"/>
    <p:sldLayoutId id="2147484928" r:id="rId2"/>
  </p:sldLayoutIdLst>
  <p:timing>
    <p:tnLst>
      <p:par>
        <p:cTn id="1" dur="indefinite" restart="never" nodeType="tmRoot"/>
      </p:par>
    </p:tnLst>
  </p:timing>
  <p:hf hdr="0" ft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eaLnBrk="1" fontAlgn="ctr" hangingPunct="1">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eaLnBrk="1" fontAlgn="base" hangingPunct="1">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251209" y="253272"/>
            <a:ext cx="8641582" cy="664997"/>
          </a:xfrm>
          <a:prstGeom prst="rect">
            <a:avLst/>
          </a:prstGeom>
        </p:spPr>
        <p:txBody>
          <a:bodyPr vert="horz" lIns="91440" tIns="45720" rIns="91440" bIns="45720" rtlCol="0" anchor="ctr">
            <a:normAutofit/>
          </a:bodyPr>
          <a:lstStyle/>
          <a:p>
            <a:r>
              <a:rPr kumimoji="1" lang="zh-TW" altLang="en-US" dirty="0"/>
              <a:t>按一下以編輯母片標題樣式</a:t>
            </a:r>
          </a:p>
        </p:txBody>
      </p:sp>
      <p:sp>
        <p:nvSpPr>
          <p:cNvPr id="3" name="文字版面配置區 2"/>
          <p:cNvSpPr>
            <a:spLocks noGrp="1"/>
          </p:cNvSpPr>
          <p:nvPr>
            <p:ph type="body" idx="1"/>
          </p:nvPr>
        </p:nvSpPr>
        <p:spPr>
          <a:xfrm>
            <a:off x="251208" y="1165610"/>
            <a:ext cx="8641583" cy="5157654"/>
          </a:xfrm>
          <a:prstGeom prst="rect">
            <a:avLst/>
          </a:prstGeom>
        </p:spPr>
        <p:txBody>
          <a:bodyPr vert="horz" lIns="91440" tIns="45720" rIns="91440" bIns="45720" rtlCol="0">
            <a:normAutofit/>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hangingPunct="0"/>
            <a:fld id="{51372ED1-4C38-2B47-867F-AB1448AA74AC}" type="datetimeFigureOut">
              <a:rPr lang="zh-TW" altLang="en-US" smtClean="0">
                <a:solidFill>
                  <a:prstClr val="black">
                    <a:tint val="75000"/>
                  </a:prstClr>
                </a:solidFill>
                <a:latin typeface="Garamond" panose="02020404030301010803" pitchFamily="18" charset="0"/>
                <a:ea typeface="新細明體"/>
              </a:rPr>
              <a:pPr eaLnBrk="0" hangingPunct="0"/>
              <a:t>2018/7/10</a:t>
            </a:fld>
            <a:endParaRPr lang="zh-TW" altLang="en-US">
              <a:solidFill>
                <a:prstClr val="black">
                  <a:tint val="75000"/>
                </a:prstClr>
              </a:solidFill>
              <a:latin typeface="Garamond" panose="02020404030301010803" pitchFamily="18" charset="0"/>
              <a:ea typeface="新細明體"/>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hangingPunct="0"/>
            <a:endParaRPr lang="zh-TW" altLang="en-US">
              <a:solidFill>
                <a:prstClr val="black">
                  <a:tint val="75000"/>
                </a:prstClr>
              </a:solidFill>
              <a:latin typeface="Garamond" panose="02020404030301010803" pitchFamily="18" charset="0"/>
              <a:ea typeface="新細明體"/>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hangingPunct="0"/>
            <a:fld id="{E605A9E8-954A-4A45-8808-F29BD7D6D48C}" type="slidenum">
              <a:rPr lang="zh-TW" altLang="en-US" smtClean="0">
                <a:solidFill>
                  <a:prstClr val="black">
                    <a:tint val="75000"/>
                  </a:prstClr>
                </a:solidFill>
                <a:latin typeface="Garamond" panose="02020404030301010803" pitchFamily="18" charset="0"/>
                <a:ea typeface="新細明體"/>
              </a:rPr>
              <a:pPr eaLnBrk="0" hangingPunct="0"/>
              <a:t>‹#›</a:t>
            </a:fld>
            <a:endParaRPr lang="zh-TW" altLang="en-US">
              <a:solidFill>
                <a:prstClr val="black">
                  <a:tint val="75000"/>
                </a:prstClr>
              </a:solidFill>
              <a:latin typeface="Garamond" panose="02020404030301010803" pitchFamily="18" charset="0"/>
              <a:ea typeface="新細明體"/>
            </a:endParaRPr>
          </a:p>
        </p:txBody>
      </p:sp>
      <p:pic>
        <p:nvPicPr>
          <p:cNvPr id="7" name="圖片 6"/>
          <p:cNvPicPr>
            <a:picLocks noChangeAspect="1"/>
          </p:cNvPicPr>
          <p:nvPr userDrawn="1"/>
        </p:nvPicPr>
        <p:blipFill>
          <a:blip r:embed="rId8"/>
          <a:stretch>
            <a:fillRect/>
          </a:stretch>
        </p:blipFill>
        <p:spPr>
          <a:xfrm>
            <a:off x="0" y="6323263"/>
            <a:ext cx="9144000" cy="534737"/>
          </a:xfrm>
          <a:prstGeom prst="rect">
            <a:avLst/>
          </a:prstGeom>
        </p:spPr>
      </p:pic>
      <p:pic>
        <p:nvPicPr>
          <p:cNvPr id="8" name="Picture 2" descr="C:\Users\lance.wu\Downloads\IoT.SENSE-LOGO.jpg"/>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7" y="6440320"/>
            <a:ext cx="1293675" cy="35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07783"/>
      </p:ext>
    </p:extLst>
  </p:cSld>
  <p:clrMap bg1="lt1" tx1="dk1" bg2="lt2" tx2="dk2" accent1="accent1" accent2="accent2" accent3="accent3" accent4="accent4" accent5="accent5" accent6="accent6" hlink="hlink" folHlink="folHlink"/>
  <p:sldLayoutIdLst>
    <p:sldLayoutId id="2147484931" r:id="rId1"/>
    <p:sldLayoutId id="2147484932" r:id="rId2"/>
    <p:sldLayoutId id="2147484933" r:id="rId3"/>
    <p:sldLayoutId id="2147484934" r:id="rId4"/>
    <p:sldLayoutId id="2147484935" r:id="rId5"/>
    <p:sldLayoutId id="2147484937" r:id="rId6"/>
  </p:sldLayoutIdLst>
  <p:txStyles>
    <p:titleStyle>
      <a:lvl1pPr algn="l" defTabSz="457200" rtl="0" eaLnBrk="1" latinLnBrk="0" hangingPunct="1">
        <a:spcBef>
          <a:spcPct val="0"/>
        </a:spcBef>
        <a:buNone/>
        <a:defRPr sz="3600" b="1" kern="1200">
          <a:solidFill>
            <a:srgbClr val="003399"/>
          </a:solidFill>
          <a:latin typeface="+mj-lt"/>
          <a:ea typeface="微軟正黑體" panose="020B0604030504040204" pitchFamily="34" charset="-120"/>
          <a:cs typeface="Arial" panose="020B0604020202020204" pitchFamily="34" charset="0"/>
        </a:defRPr>
      </a:lvl1pPr>
    </p:titleStyle>
    <p:bodyStyle>
      <a:lvl1pPr marL="358775" indent="-358775" algn="just" defTabSz="457200" rtl="0" eaLnBrk="1" latinLnBrk="0" hangingPunct="1">
        <a:lnSpc>
          <a:spcPct val="110000"/>
        </a:lnSpc>
        <a:spcBef>
          <a:spcPts val="0"/>
        </a:spcBef>
        <a:spcAft>
          <a:spcPts val="600"/>
        </a:spcAft>
        <a:buFont typeface="Wingdings" panose="05000000000000000000" pitchFamily="2" charset="2"/>
        <a:buChar char="n"/>
        <a:defRPr sz="2000" b="1" kern="1200">
          <a:solidFill>
            <a:srgbClr val="003399"/>
          </a:solidFill>
          <a:latin typeface="+mj-lt"/>
          <a:ea typeface="微軟正黑體" panose="020B0604030504040204" pitchFamily="34" charset="-120"/>
          <a:cs typeface="Arial" panose="020B0604020202020204" pitchFamily="34" charset="0"/>
        </a:defRPr>
      </a:lvl1pPr>
      <a:lvl2pPr marL="715963" indent="-357188" algn="just" defTabSz="457200" rtl="0" eaLnBrk="1" latinLnBrk="0" hangingPunct="1">
        <a:lnSpc>
          <a:spcPct val="110000"/>
        </a:lnSpc>
        <a:spcBef>
          <a:spcPts val="0"/>
        </a:spcBef>
        <a:spcAft>
          <a:spcPts val="600"/>
        </a:spcAft>
        <a:buFont typeface="微軟正黑體" panose="020B0604030504040204" pitchFamily="34" charset="-120"/>
        <a:buChar char="•"/>
        <a:defRPr sz="1800" kern="1200">
          <a:solidFill>
            <a:schemeClr val="tx1"/>
          </a:solidFill>
          <a:latin typeface="+mj-lt"/>
          <a:ea typeface="微軟正黑體" panose="020B0604030504040204" pitchFamily="34" charset="-120"/>
          <a:cs typeface="Arial" panose="020B0604020202020204" pitchFamily="34" charset="0"/>
        </a:defRPr>
      </a:lvl2pPr>
      <a:lvl3pPr marL="1074738" indent="-358775" algn="just" defTabSz="457200" rtl="0" eaLnBrk="1" latinLnBrk="0" hangingPunct="1">
        <a:lnSpc>
          <a:spcPct val="110000"/>
        </a:lnSpc>
        <a:spcBef>
          <a:spcPts val="0"/>
        </a:spcBef>
        <a:spcAft>
          <a:spcPts val="600"/>
        </a:spcAft>
        <a:buFont typeface="Wingdings" panose="05000000000000000000" pitchFamily="2" charset="2"/>
        <a:buChar char="ü"/>
        <a:defRPr sz="1600" kern="1200">
          <a:solidFill>
            <a:schemeClr val="tx1"/>
          </a:solidFill>
          <a:latin typeface="+mj-lt"/>
          <a:ea typeface="微軟正黑體" panose="020B0604030504040204" pitchFamily="34" charset="-120"/>
          <a:cs typeface="Arial" panose="020B0604020202020204" pitchFamily="34" charset="0"/>
        </a:defRPr>
      </a:lvl3pPr>
      <a:lvl4pPr marL="1433513" indent="-358775"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4pPr>
      <a:lvl5pPr marL="1790700" indent="-357188"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4339" name="Rectangle 3"/>
          <p:cNvSpPr>
            <a:spLocks noGrp="1" noChangeArrowheads="1"/>
          </p:cNvSpPr>
          <p:nvPr>
            <p:ph type="body" idx="1"/>
          </p:nvPr>
        </p:nvSpPr>
        <p:spPr bwMode="auto">
          <a:xfrm>
            <a:off x="457200" y="1193802"/>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1658575339"/>
      </p:ext>
    </p:extLst>
  </p:cSld>
  <p:clrMap bg1="dk2" tx1="lt1" bg2="dk1" tx2="lt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7" r:id="rId5"/>
    <p:sldLayoutId id="2147484958" r:id="rId6"/>
    <p:sldLayoutId id="2147484959" r:id="rId7"/>
    <p:sldLayoutId id="2147484960" r:id="rId8"/>
    <p:sldLayoutId id="2147484961" r:id="rId9"/>
    <p:sldLayoutId id="2147484962" r:id="rId10"/>
    <p:sldLayoutId id="2147484963"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12291" name="Rectangle 3"/>
          <p:cNvSpPr>
            <a:spLocks noGrp="1" noChangeArrowheads="1"/>
          </p:cNvSpPr>
          <p:nvPr>
            <p:ph type="body" idx="1"/>
          </p:nvPr>
        </p:nvSpPr>
        <p:spPr bwMode="auto">
          <a:xfrm>
            <a:off x="457200" y="1193802"/>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611394607"/>
      </p:ext>
    </p:extLst>
  </p:cSld>
  <p:clrMap bg1="dk2" tx1="lt1" bg2="dk1" tx2="lt2" accent1="accent1" accent2="accent2" accent3="accent3" accent4="accent4" accent5="accent5" accent6="accent6" hlink="hlink" folHlink="folHlink"/>
  <p:sldLayoutIdLst>
    <p:sldLayoutId id="2147484965" r:id="rId1"/>
  </p:sldLayoutIdLst>
  <p:timing>
    <p:tnLst>
      <p:par>
        <p:cTn id="1" dur="indefinite" restart="never" nodeType="tmRoot"/>
      </p:par>
    </p:tnLst>
  </p:timing>
  <p:hf hdr="0" dt="0"/>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82600" y="333375"/>
            <a:ext cx="8277225" cy="692150"/>
          </a:xfrm>
          <a:prstGeom prst="rect">
            <a:avLst/>
          </a:prstGeom>
          <a:noFill/>
          <a:ln>
            <a:noFill/>
          </a:ln>
          <a:effectLst>
            <a:outerShdw dist="28398" dir="1593903" algn="ctr" rotWithShape="0">
              <a:srgbClr val="DDDDDD"/>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ctr" anchorCtr="0" compatLnSpc="1">
            <a:prstTxWarp prst="textNoShape">
              <a:avLst/>
            </a:prstTxWarp>
          </a:bodyPr>
          <a:lstStyle/>
          <a:p>
            <a:pPr lvl="0"/>
            <a:r>
              <a:rPr lang="en-US" altLang="zh-TW"/>
              <a:t>Title</a:t>
            </a:r>
          </a:p>
        </p:txBody>
      </p:sp>
      <p:sp>
        <p:nvSpPr>
          <p:cNvPr id="4099" name="Rectangle 3"/>
          <p:cNvSpPr>
            <a:spLocks noGrp="1" noChangeArrowheads="1"/>
          </p:cNvSpPr>
          <p:nvPr>
            <p:ph type="body" idx="1"/>
          </p:nvPr>
        </p:nvSpPr>
        <p:spPr bwMode="auto">
          <a:xfrm>
            <a:off x="457200" y="1193800"/>
            <a:ext cx="82296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590" tIns="45296" rIns="90590" bIns="45296"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endParaRPr lang="en-US" altLang="zh-TW"/>
          </a:p>
        </p:txBody>
      </p:sp>
    </p:spTree>
    <p:extLst>
      <p:ext uri="{BB962C8B-B14F-4D97-AF65-F5344CB8AC3E}">
        <p14:creationId xmlns:p14="http://schemas.microsoft.com/office/powerpoint/2010/main" val="1194186707"/>
      </p:ext>
    </p:extLst>
  </p:cSld>
  <p:clrMap bg1="dk2" tx1="lt1" bg2="dk1"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Lst>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3167"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06325"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59489"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12648"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39725" indent="-339725"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35013" indent="-282575"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31888" indent="-225425"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585913" indent="-225425"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38350" indent="-225425"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492399"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45560"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39872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51893" indent="-226585"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06325" rtl="0" eaLnBrk="1" latinLnBrk="0" hangingPunct="1">
        <a:defRPr sz="1800" kern="1200">
          <a:solidFill>
            <a:schemeClr val="tx1"/>
          </a:solidFill>
          <a:latin typeface="+mn-lt"/>
          <a:ea typeface="+mn-ea"/>
          <a:cs typeface="+mn-cs"/>
        </a:defRPr>
      </a:lvl1pPr>
      <a:lvl2pPr marL="453167" algn="l" defTabSz="906325" rtl="0" eaLnBrk="1" latinLnBrk="0" hangingPunct="1">
        <a:defRPr sz="1800" kern="1200">
          <a:solidFill>
            <a:schemeClr val="tx1"/>
          </a:solidFill>
          <a:latin typeface="+mn-lt"/>
          <a:ea typeface="+mn-ea"/>
          <a:cs typeface="+mn-cs"/>
        </a:defRPr>
      </a:lvl2pPr>
      <a:lvl3pPr marL="906325" algn="l" defTabSz="906325" rtl="0" eaLnBrk="1" latinLnBrk="0" hangingPunct="1">
        <a:defRPr sz="1800" kern="1200">
          <a:solidFill>
            <a:schemeClr val="tx1"/>
          </a:solidFill>
          <a:latin typeface="+mn-lt"/>
          <a:ea typeface="+mn-ea"/>
          <a:cs typeface="+mn-cs"/>
        </a:defRPr>
      </a:lvl3pPr>
      <a:lvl4pPr marL="1359489" algn="l" defTabSz="906325" rtl="0" eaLnBrk="1" latinLnBrk="0" hangingPunct="1">
        <a:defRPr sz="1800" kern="1200">
          <a:solidFill>
            <a:schemeClr val="tx1"/>
          </a:solidFill>
          <a:latin typeface="+mn-lt"/>
          <a:ea typeface="+mn-ea"/>
          <a:cs typeface="+mn-cs"/>
        </a:defRPr>
      </a:lvl4pPr>
      <a:lvl5pPr marL="1812648" algn="l" defTabSz="906325" rtl="0" eaLnBrk="1" latinLnBrk="0" hangingPunct="1">
        <a:defRPr sz="1800" kern="1200">
          <a:solidFill>
            <a:schemeClr val="tx1"/>
          </a:solidFill>
          <a:latin typeface="+mn-lt"/>
          <a:ea typeface="+mn-ea"/>
          <a:cs typeface="+mn-cs"/>
        </a:defRPr>
      </a:lvl5pPr>
      <a:lvl6pPr marL="2265813" algn="l" defTabSz="906325" rtl="0" eaLnBrk="1" latinLnBrk="0" hangingPunct="1">
        <a:defRPr sz="1800" kern="1200">
          <a:solidFill>
            <a:schemeClr val="tx1"/>
          </a:solidFill>
          <a:latin typeface="+mn-lt"/>
          <a:ea typeface="+mn-ea"/>
          <a:cs typeface="+mn-cs"/>
        </a:defRPr>
      </a:lvl6pPr>
      <a:lvl7pPr marL="2718978" algn="l" defTabSz="906325" rtl="0" eaLnBrk="1" latinLnBrk="0" hangingPunct="1">
        <a:defRPr sz="1800" kern="1200">
          <a:solidFill>
            <a:schemeClr val="tx1"/>
          </a:solidFill>
          <a:latin typeface="+mn-lt"/>
          <a:ea typeface="+mn-ea"/>
          <a:cs typeface="+mn-cs"/>
        </a:defRPr>
      </a:lvl7pPr>
      <a:lvl8pPr marL="3172144" algn="l" defTabSz="906325" rtl="0" eaLnBrk="1" latinLnBrk="0" hangingPunct="1">
        <a:defRPr sz="1800" kern="1200">
          <a:solidFill>
            <a:schemeClr val="tx1"/>
          </a:solidFill>
          <a:latin typeface="+mn-lt"/>
          <a:ea typeface="+mn-ea"/>
          <a:cs typeface="+mn-cs"/>
        </a:defRPr>
      </a:lvl8pPr>
      <a:lvl9pPr marL="3625306" algn="l" defTabSz="906325"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14" y="333409"/>
            <a:ext cx="8277225" cy="692151"/>
          </a:xfrm>
          <a:prstGeom prst="rect">
            <a:avLst/>
          </a:prstGeom>
          <a:noFill/>
          <a:ln w="9525">
            <a:noFill/>
            <a:miter lim="800000"/>
            <a:headEnd/>
            <a:tailEnd/>
          </a:ln>
          <a:effectLst>
            <a:outerShdw dist="28398" dir="1593903" algn="ctr" rotWithShape="0">
              <a:srgbClr val="DDDDDD"/>
            </a:outerShdw>
          </a:effectLst>
        </p:spPr>
        <p:txBody>
          <a:bodyPr vert="horz" wrap="square" lIns="91404" tIns="45704" rIns="91404" bIns="45704" numCol="1" anchor="ctr" anchorCtr="0" compatLnSpc="1">
            <a:prstTxWarp prst="textNoShape">
              <a:avLst/>
            </a:prstTxWarp>
          </a:bodyPr>
          <a:lstStyle/>
          <a:p>
            <a:pPr lvl="0"/>
            <a:r>
              <a:rPr lang="en-US" altLang="zh-TW" smtClean="0"/>
              <a:t>Title</a:t>
            </a:r>
          </a:p>
        </p:txBody>
      </p:sp>
      <p:sp>
        <p:nvSpPr>
          <p:cNvPr id="16387" name="Rectangle 3"/>
          <p:cNvSpPr>
            <a:spLocks noGrp="1" noChangeArrowheads="1"/>
          </p:cNvSpPr>
          <p:nvPr>
            <p:ph type="body" idx="1"/>
          </p:nvPr>
        </p:nvSpPr>
        <p:spPr bwMode="auto">
          <a:xfrm>
            <a:off x="457204" y="1193805"/>
            <a:ext cx="8229600" cy="4932363"/>
          </a:xfrm>
          <a:prstGeom prst="rect">
            <a:avLst/>
          </a:prstGeom>
          <a:noFill/>
          <a:ln w="9525">
            <a:noFill/>
            <a:miter lim="800000"/>
            <a:headEnd/>
            <a:tailEnd/>
          </a:ln>
        </p:spPr>
        <p:txBody>
          <a:bodyPr vert="horz" wrap="square" lIns="91404" tIns="45704" rIns="91404" bIns="45704"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194161367"/>
      </p:ext>
    </p:extLst>
  </p:cSld>
  <p:clrMap bg1="dk2" tx1="lt1" bg2="dk1" tx2="lt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 id="2147484987" r:id="rId9"/>
    <p:sldLayoutId id="2147484988" r:id="rId10"/>
    <p:sldLayoutId id="2147484989" r:id="rId11"/>
    <p:sldLayoutId id="2147484990" r:id="rId12"/>
    <p:sldLayoutId id="2147484991" r:id="rId13"/>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PMingLiU" pitchFamily="18" charset="-120"/>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PMingLiU" pitchFamily="18" charset="-120"/>
        </a:defRPr>
      </a:lvl5pPr>
      <a:lvl6pPr marL="45702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032"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052"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068"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760" indent="-34276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PMingLiU" pitchFamily="18" charset="-120"/>
          <a:cs typeface="+mn-cs"/>
        </a:defRPr>
      </a:lvl1pPr>
      <a:lvl2pPr marL="742650" indent="-285638"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PMingLiU" pitchFamily="18" charset="-120"/>
        </a:defRPr>
      </a:lvl2pPr>
      <a:lvl3pPr marL="1142540" indent="-228508"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PMingLiU" pitchFamily="18" charset="-120"/>
        </a:defRPr>
      </a:lvl3pPr>
      <a:lvl4pPr marL="1599560" indent="-228508"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PMingLiU" pitchFamily="18" charset="-120"/>
        </a:defRPr>
      </a:lvl4pPr>
      <a:lvl5pPr marL="2056579" indent="-228508"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PMingLiU" pitchFamily="18" charset="-120"/>
        </a:defRPr>
      </a:lvl5pPr>
      <a:lvl6pPr marL="2513592" indent="-228508"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0612" indent="-228508"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7628" indent="-228508"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4648" indent="-228508"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032" rtl="0" eaLnBrk="1" latinLnBrk="0" hangingPunct="1">
        <a:defRPr sz="1800" kern="1200">
          <a:solidFill>
            <a:schemeClr val="tx1"/>
          </a:solidFill>
          <a:latin typeface="+mn-lt"/>
          <a:ea typeface="+mn-ea"/>
          <a:cs typeface="+mn-cs"/>
        </a:defRPr>
      </a:lvl1pPr>
      <a:lvl2pPr marL="457020" algn="l" defTabSz="914032" rtl="0" eaLnBrk="1" latinLnBrk="0" hangingPunct="1">
        <a:defRPr sz="1800" kern="1200">
          <a:solidFill>
            <a:schemeClr val="tx1"/>
          </a:solidFill>
          <a:latin typeface="+mn-lt"/>
          <a:ea typeface="+mn-ea"/>
          <a:cs typeface="+mn-cs"/>
        </a:defRPr>
      </a:lvl2pPr>
      <a:lvl3pPr marL="914032" algn="l" defTabSz="914032" rtl="0" eaLnBrk="1" latinLnBrk="0" hangingPunct="1">
        <a:defRPr sz="1800" kern="1200">
          <a:solidFill>
            <a:schemeClr val="tx1"/>
          </a:solidFill>
          <a:latin typeface="+mn-lt"/>
          <a:ea typeface="+mn-ea"/>
          <a:cs typeface="+mn-cs"/>
        </a:defRPr>
      </a:lvl3pPr>
      <a:lvl4pPr marL="1371052" algn="l" defTabSz="914032" rtl="0" eaLnBrk="1" latinLnBrk="0" hangingPunct="1">
        <a:defRPr sz="1800" kern="1200">
          <a:solidFill>
            <a:schemeClr val="tx1"/>
          </a:solidFill>
          <a:latin typeface="+mn-lt"/>
          <a:ea typeface="+mn-ea"/>
          <a:cs typeface="+mn-cs"/>
        </a:defRPr>
      </a:lvl4pPr>
      <a:lvl5pPr marL="1828068" algn="l" defTabSz="914032" rtl="0" eaLnBrk="1" latinLnBrk="0" hangingPunct="1">
        <a:defRPr sz="1800" kern="1200">
          <a:solidFill>
            <a:schemeClr val="tx1"/>
          </a:solidFill>
          <a:latin typeface="+mn-lt"/>
          <a:ea typeface="+mn-ea"/>
          <a:cs typeface="+mn-cs"/>
        </a:defRPr>
      </a:lvl5pPr>
      <a:lvl6pPr marL="2285088" algn="l" defTabSz="914032" rtl="0" eaLnBrk="1" latinLnBrk="0" hangingPunct="1">
        <a:defRPr sz="1800" kern="1200">
          <a:solidFill>
            <a:schemeClr val="tx1"/>
          </a:solidFill>
          <a:latin typeface="+mn-lt"/>
          <a:ea typeface="+mn-ea"/>
          <a:cs typeface="+mn-cs"/>
        </a:defRPr>
      </a:lvl6pPr>
      <a:lvl7pPr marL="2742100" algn="l" defTabSz="914032" rtl="0" eaLnBrk="1" latinLnBrk="0" hangingPunct="1">
        <a:defRPr sz="1800" kern="1200">
          <a:solidFill>
            <a:schemeClr val="tx1"/>
          </a:solidFill>
          <a:latin typeface="+mn-lt"/>
          <a:ea typeface="+mn-ea"/>
          <a:cs typeface="+mn-cs"/>
        </a:defRPr>
      </a:lvl7pPr>
      <a:lvl8pPr marL="3199120" algn="l" defTabSz="914032" rtl="0" eaLnBrk="1" latinLnBrk="0" hangingPunct="1">
        <a:defRPr sz="1800" kern="1200">
          <a:solidFill>
            <a:schemeClr val="tx1"/>
          </a:solidFill>
          <a:latin typeface="+mn-lt"/>
          <a:ea typeface="+mn-ea"/>
          <a:cs typeface="+mn-cs"/>
        </a:defRPr>
      </a:lvl8pPr>
      <a:lvl9pPr marL="3656138" algn="l" defTabSz="914032"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50914" name="Rectangle 2"/>
          <p:cNvSpPr>
            <a:spLocks noGrp="1" noRot="1" noChangeArrowheads="1"/>
          </p:cNvSpPr>
          <p:nvPr>
            <p:ph type="title"/>
          </p:nvPr>
        </p:nvSpPr>
        <p:spPr bwMode="auto">
          <a:xfrm>
            <a:off x="482600" y="333375"/>
            <a:ext cx="8277225" cy="692150"/>
          </a:xfrm>
          <a:prstGeom prst="rect">
            <a:avLst/>
          </a:prstGeom>
          <a:noFill/>
          <a:ln w="9525">
            <a:noFill/>
            <a:miter lim="800000"/>
            <a:headEnd/>
            <a:tailEnd/>
          </a:ln>
          <a:effectLst>
            <a:outerShdw dist="28398" dir="1593903" algn="ctr" rotWithShape="0">
              <a:srgbClr val="DDDDDD"/>
            </a:outerShdw>
          </a:effectLst>
        </p:spPr>
        <p:txBody>
          <a:bodyPr vert="horz" wrap="square" lIns="91440" tIns="45720" rIns="91440" bIns="45720" numCol="1" anchor="ctr" anchorCtr="0" compatLnSpc="1">
            <a:prstTxWarp prst="textNoShape">
              <a:avLst/>
            </a:prstTxWarp>
          </a:bodyPr>
          <a:lstStyle/>
          <a:p>
            <a:pPr lvl="0"/>
            <a:r>
              <a:rPr lang="en-US" altLang="zh-TW" smtClean="0"/>
              <a:t>Title</a:t>
            </a:r>
          </a:p>
        </p:txBody>
      </p:sp>
      <p:sp>
        <p:nvSpPr>
          <p:cNvPr id="3075" name="Rectangle 3"/>
          <p:cNvSpPr>
            <a:spLocks noGrp="1" noChangeArrowheads="1"/>
          </p:cNvSpPr>
          <p:nvPr>
            <p:ph type="body" idx="1"/>
          </p:nvPr>
        </p:nvSpPr>
        <p:spPr bwMode="auto">
          <a:xfrm>
            <a:off x="457200" y="1193800"/>
            <a:ext cx="82296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endParaRPr lang="en-US" altLang="zh-TW" smtClean="0"/>
          </a:p>
        </p:txBody>
      </p:sp>
    </p:spTree>
    <p:extLst>
      <p:ext uri="{BB962C8B-B14F-4D97-AF65-F5344CB8AC3E}">
        <p14:creationId xmlns:p14="http://schemas.microsoft.com/office/powerpoint/2010/main" val="2323323194"/>
      </p:ext>
    </p:extLst>
  </p:cSld>
  <p:clrMap bg1="dk2" tx1="lt1" bg2="dk1" tx2="lt2" accent1="accent1" accent2="accent2" accent3="accent3" accent4="accent4" accent5="accent5" accent6="accent6" hlink="hlink" folHlink="folHlink"/>
  <p:sldLayoutIdLst>
    <p:sldLayoutId id="2147484993" r:id="rId1"/>
    <p:sldLayoutId id="2147484994" r:id="rId2"/>
    <p:sldLayoutId id="2147484995" r:id="rId3"/>
    <p:sldLayoutId id="2147484996" r:id="rId4"/>
    <p:sldLayoutId id="2147484997" r:id="rId5"/>
    <p:sldLayoutId id="2147484998" r:id="rId6"/>
    <p:sldLayoutId id="2147484999" r:id="rId7"/>
    <p:sldLayoutId id="2147485000" r:id="rId8"/>
    <p:sldLayoutId id="2147485001" r:id="rId9"/>
    <p:sldLayoutId id="2147485002" r:id="rId10"/>
    <p:sldLayoutId id="2147485003" r:id="rId11"/>
  </p:sldLayoutIdLst>
  <p:timing>
    <p:tnLst>
      <p:par>
        <p:cTn id="1" dur="indefinite" restart="never" nodeType="tmRoot"/>
      </p:par>
    </p:tnLst>
  </p:timing>
  <p:txStyles>
    <p:titleStyle>
      <a:lvl1pPr algn="l" rtl="0" eaLnBrk="0" fontAlgn="ctr" hangingPunct="0">
        <a:lnSpc>
          <a:spcPct val="85000"/>
        </a:lnSpc>
        <a:spcBef>
          <a:spcPct val="0"/>
        </a:spcBef>
        <a:spcAft>
          <a:spcPct val="0"/>
        </a:spcAft>
        <a:defRPr kumimoji="1" sz="3200" b="1">
          <a:solidFill>
            <a:schemeClr val="tx2"/>
          </a:solidFill>
          <a:latin typeface="+mj-lt"/>
          <a:ea typeface="+mj-ea"/>
          <a:cs typeface="+mj-cs"/>
        </a:defRPr>
      </a:lvl1pPr>
      <a:lvl2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2pPr>
      <a:lvl3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3pPr>
      <a:lvl4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4pPr>
      <a:lvl5pPr algn="l" rtl="0" eaLnBrk="0" fontAlgn="ctr" hangingPunct="0">
        <a:lnSpc>
          <a:spcPct val="85000"/>
        </a:lnSpc>
        <a:spcBef>
          <a:spcPct val="0"/>
        </a:spcBef>
        <a:spcAft>
          <a:spcPct val="0"/>
        </a:spcAft>
        <a:defRPr kumimoji="1" sz="3200" b="1">
          <a:solidFill>
            <a:schemeClr val="tx2"/>
          </a:solidFill>
          <a:latin typeface="Arial" charset="0"/>
          <a:ea typeface="新細明體" pitchFamily="18" charset="-120"/>
        </a:defRPr>
      </a:lvl5pPr>
      <a:lvl6pPr marL="457200" algn="l" rtl="0" fontAlgn="ctr">
        <a:lnSpc>
          <a:spcPct val="85000"/>
        </a:lnSpc>
        <a:spcBef>
          <a:spcPct val="0"/>
        </a:spcBef>
        <a:spcAft>
          <a:spcPct val="0"/>
        </a:spcAft>
        <a:defRPr kumimoji="1" sz="3200" b="1">
          <a:solidFill>
            <a:schemeClr val="tx2"/>
          </a:solidFill>
          <a:latin typeface="Arial" charset="0"/>
          <a:ea typeface="新細明體" pitchFamily="18" charset="-120"/>
        </a:defRPr>
      </a:lvl6pPr>
      <a:lvl7pPr marL="914400" algn="l" rtl="0" fontAlgn="ctr">
        <a:lnSpc>
          <a:spcPct val="85000"/>
        </a:lnSpc>
        <a:spcBef>
          <a:spcPct val="0"/>
        </a:spcBef>
        <a:spcAft>
          <a:spcPct val="0"/>
        </a:spcAft>
        <a:defRPr kumimoji="1" sz="3200" b="1">
          <a:solidFill>
            <a:schemeClr val="tx2"/>
          </a:solidFill>
          <a:latin typeface="Arial" charset="0"/>
          <a:ea typeface="新細明體" pitchFamily="18" charset="-120"/>
        </a:defRPr>
      </a:lvl7pPr>
      <a:lvl8pPr marL="1371600" algn="l" rtl="0" fontAlgn="ctr">
        <a:lnSpc>
          <a:spcPct val="85000"/>
        </a:lnSpc>
        <a:spcBef>
          <a:spcPct val="0"/>
        </a:spcBef>
        <a:spcAft>
          <a:spcPct val="0"/>
        </a:spcAft>
        <a:defRPr kumimoji="1" sz="3200" b="1">
          <a:solidFill>
            <a:schemeClr val="tx2"/>
          </a:solidFill>
          <a:latin typeface="Arial" charset="0"/>
          <a:ea typeface="新細明體" pitchFamily="18" charset="-120"/>
        </a:defRPr>
      </a:lvl8pPr>
      <a:lvl9pPr marL="1828800" algn="l" rtl="0" fontAlgn="ctr">
        <a:lnSpc>
          <a:spcPct val="85000"/>
        </a:lnSpc>
        <a:spcBef>
          <a:spcPct val="0"/>
        </a:spcBef>
        <a:spcAft>
          <a:spcPct val="0"/>
        </a:spcAft>
        <a:defRPr kumimoji="1" sz="32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rgbClr val="000099"/>
        </a:buClr>
        <a:buSzPct val="80000"/>
        <a:buFont typeface="Wingdings" pitchFamily="2" charset="2"/>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rgbClr val="000099"/>
        </a:buClr>
        <a:buSzPct val="70000"/>
        <a:buFont typeface="Times New Roman" pitchFamily="18" charset="0"/>
        <a:buChar char="–"/>
        <a:defRPr kumimoji="1" sz="2000" b="1">
          <a:solidFill>
            <a:schemeClr val="bg2"/>
          </a:solidFill>
          <a:latin typeface="+mn-lt"/>
          <a:ea typeface="+mn-ea"/>
        </a:defRPr>
      </a:lvl2pPr>
      <a:lvl3pPr marL="1143000" indent="-228600" algn="l" rtl="0" eaLnBrk="0" fontAlgn="base" hangingPunct="0">
        <a:spcBef>
          <a:spcPct val="20000"/>
        </a:spcBef>
        <a:spcAft>
          <a:spcPct val="0"/>
        </a:spcAft>
        <a:buClr>
          <a:srgbClr val="000099"/>
        </a:buClr>
        <a:buSzPct val="75000"/>
        <a:buFont typeface="Wingdings" pitchFamily="2" charset="2"/>
        <a:buChar char="§"/>
        <a:defRPr kumimoji="1" b="1">
          <a:solidFill>
            <a:schemeClr val="bg2"/>
          </a:solidFill>
          <a:latin typeface="+mn-lt"/>
          <a:ea typeface="+mn-ea"/>
        </a:defRPr>
      </a:lvl3pPr>
      <a:lvl4pPr marL="1600200" indent="-228600" algn="l" rtl="0" eaLnBrk="0" fontAlgn="base" hangingPunct="0">
        <a:spcBef>
          <a:spcPct val="20000"/>
        </a:spcBef>
        <a:spcAft>
          <a:spcPct val="0"/>
        </a:spcAft>
        <a:buClr>
          <a:srgbClr val="000099"/>
        </a:buClr>
        <a:buSzPct val="70000"/>
        <a:buFont typeface="Times New Roman" pitchFamily="18" charset="0"/>
        <a:buChar char="–"/>
        <a:defRPr kumimoji="1" sz="1200" b="1">
          <a:solidFill>
            <a:schemeClr val="bg2"/>
          </a:solidFill>
          <a:latin typeface="+mn-lt"/>
          <a:ea typeface="+mn-ea"/>
        </a:defRPr>
      </a:lvl4pPr>
      <a:lvl5pPr marL="2057400" indent="-228600" algn="l" rtl="0" eaLnBrk="0" fontAlgn="base" hangingPunct="0">
        <a:spcBef>
          <a:spcPct val="20000"/>
        </a:spcBef>
        <a:spcAft>
          <a:spcPct val="0"/>
        </a:spcAft>
        <a:buClr>
          <a:srgbClr val="000099"/>
        </a:buClr>
        <a:buSzPct val="70000"/>
        <a:buFont typeface="Wingdings" pitchFamily="2" charset="2"/>
        <a:defRPr kumimoji="1" sz="1200" b="1">
          <a:solidFill>
            <a:schemeClr val="bg2"/>
          </a:solidFill>
          <a:latin typeface="+mn-lt"/>
          <a:ea typeface="+mn-ea"/>
        </a:defRPr>
      </a:lvl5pPr>
      <a:lvl6pPr marL="25146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6pPr>
      <a:lvl7pPr marL="29718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7pPr>
      <a:lvl8pPr marL="34290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8pPr>
      <a:lvl9pPr marL="3886200" indent="-228600" algn="l" rtl="0" fontAlgn="base">
        <a:spcBef>
          <a:spcPct val="20000"/>
        </a:spcBef>
        <a:spcAft>
          <a:spcPct val="0"/>
        </a:spcAft>
        <a:buClr>
          <a:srgbClr val="000099"/>
        </a:buClr>
        <a:buSzPct val="70000"/>
        <a:buFont typeface="Wingdings" pitchFamily="2" charset="2"/>
        <a:defRPr kumimoji="1" sz="1200" b="1">
          <a:solidFill>
            <a:schemeClr val="bg2"/>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95.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991.xml"/><Relationship Id="rId6" Type="http://schemas.openxmlformats.org/officeDocument/2006/relationships/image" Target="../media/image43.png"/><Relationship Id="rId5" Type="http://schemas.openxmlformats.org/officeDocument/2006/relationships/image" Target="../media/image48.png"/><Relationship Id="rId4" Type="http://schemas.openxmlformats.org/officeDocument/2006/relationships/hyperlink" Target="https://simple-sql-xxx-develop.wise-paas.com/con=mssql:/username:password@x.x.x.x/databas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99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991.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99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91.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99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99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991.xml"/></Relationships>
</file>

<file path=ppt/slides/_rels/slide1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991.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9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91.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91.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91.xml"/><Relationship Id="rId5" Type="http://schemas.openxmlformats.org/officeDocument/2006/relationships/image" Target="../media/image84.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91.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991.xml"/></Relationships>
</file>

<file path=ppt/slides/_rels/slide24.xml.rels><?xml version="1.0" encoding="UTF-8" standalone="yes"?>
<Relationships xmlns="http://schemas.openxmlformats.org/package/2006/relationships"><Relationship Id="rId3" Type="http://schemas.openxmlformats.org/officeDocument/2006/relationships/hyperlink" Target="https://dashboard-grafana.wise-paas.com/" TargetMode="External"/><Relationship Id="rId2" Type="http://schemas.openxmlformats.org/officeDocument/2006/relationships/notesSlide" Target="../notesSlides/notesSlide13.xml"/><Relationship Id="rId1" Type="http://schemas.openxmlformats.org/officeDocument/2006/relationships/slideLayout" Target="../slideLayouts/slideLayout991.xml"/><Relationship Id="rId5" Type="http://schemas.openxmlformats.org/officeDocument/2006/relationships/hyperlink" Target="https://portal-technical.wise-paas.com/doc/document-portal.html#Dashboard-1" TargetMode="Externa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991.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991.xml"/><Relationship Id="rId4" Type="http://schemas.openxmlformats.org/officeDocument/2006/relationships/hyperlink" Target="https://dashboard-grafana.wise-paas.com/d/000000002/graph-styles?orgId=1&amp;from=now-15m&amp;to=now"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ashboard-grafana.wise-paas.com/d/f4XtCvnmz/worldmap-card-panel-new?orgId=1" TargetMode="External"/><Relationship Id="rId2" Type="http://schemas.openxmlformats.org/officeDocument/2006/relationships/image" Target="../media/image93.png"/><Relationship Id="rId1" Type="http://schemas.openxmlformats.org/officeDocument/2006/relationships/slideLayout" Target="../slideLayouts/slideLayout991.xml"/></Relationships>
</file>

<file path=ppt/slides/_rels/slide28.xml.rels><?xml version="1.0" encoding="UTF-8" standalone="yes"?>
<Relationships xmlns="http://schemas.openxmlformats.org/package/2006/relationships"><Relationship Id="rId3" Type="http://schemas.openxmlformats.org/officeDocument/2006/relationships/hyperlink" Target="https://dashboard-grafana.wise-paas.com/d/KxXOj6ezk/singlestat-styles?orgId=1" TargetMode="External"/><Relationship Id="rId2" Type="http://schemas.openxmlformats.org/officeDocument/2006/relationships/image" Target="../media/image94.png"/><Relationship Id="rId1" Type="http://schemas.openxmlformats.org/officeDocument/2006/relationships/slideLayout" Target="../slideLayouts/slideLayout991.xml"/></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991.xml"/><Relationship Id="rId6" Type="http://schemas.openxmlformats.org/officeDocument/2006/relationships/image" Target="../media/image96.png"/><Relationship Id="rId5" Type="http://schemas.openxmlformats.org/officeDocument/2006/relationships/hyperlink" Target="http://advci.eastasia.cloudapp.azure.com:8080/ftp/devopscloudfiles/grafana/factory.png" TargetMode="External"/><Relationship Id="rId4" Type="http://schemas.openxmlformats.org/officeDocument/2006/relationships/hyperlink" Target="https://dashboard-grafana.wise-paas.com/d/000000016/picture-style-value-added?orgId=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91.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991.xml"/><Relationship Id="rId4" Type="http://schemas.openxmlformats.org/officeDocument/2006/relationships/hyperlink" Target="https://dashboard-grafana.wise-paas.com/d/000000015/table-style-value-added?orgId=1"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ashboard-grafana.wise-paas.com/d/000000017/pie-chart-value-added?orgId=1" TargetMode="External"/><Relationship Id="rId2" Type="http://schemas.openxmlformats.org/officeDocument/2006/relationships/image" Target="../media/image98.png"/><Relationship Id="rId1" Type="http://schemas.openxmlformats.org/officeDocument/2006/relationships/slideLayout" Target="../slideLayouts/slideLayout991.xml"/></Relationships>
</file>

<file path=ppt/slides/_rels/slide3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58.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99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99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91.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99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991.xml"/><Relationship Id="rId5" Type="http://schemas.openxmlformats.org/officeDocument/2006/relationships/image" Target="../media/image28.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9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圖片 4"/>
          <p:cNvPicPr>
            <a:picLocks noChangeAspect="1"/>
          </p:cNvPicPr>
          <p:nvPr/>
        </p:nvPicPr>
        <p:blipFill>
          <a:blip r:embed="rId3" cstate="print"/>
          <a:srcRect/>
          <a:stretch>
            <a:fillRect/>
          </a:stretch>
        </p:blipFill>
        <p:spPr bwMode="auto">
          <a:xfrm>
            <a:off x="-29722" y="-29497"/>
            <a:ext cx="9183820" cy="6902245"/>
          </a:xfrm>
          <a:prstGeom prst="rect">
            <a:avLst/>
          </a:prstGeom>
          <a:noFill/>
          <a:ln w="9525">
            <a:noFill/>
            <a:miter lim="800000"/>
            <a:headEnd/>
            <a:tailEnd/>
          </a:ln>
        </p:spPr>
      </p:pic>
      <p:sp>
        <p:nvSpPr>
          <p:cNvPr id="12291" name="標題 1"/>
          <p:cNvSpPr>
            <a:spLocks noGrp="1"/>
          </p:cNvSpPr>
          <p:nvPr>
            <p:ph type="ctrTitle"/>
          </p:nvPr>
        </p:nvSpPr>
        <p:spPr>
          <a:xfrm>
            <a:off x="539552" y="980728"/>
            <a:ext cx="8316416" cy="2663750"/>
          </a:xfrm>
        </p:spPr>
        <p:txBody>
          <a:bodyPr/>
          <a:lstStyle/>
          <a:p>
            <a:r>
              <a:rPr lang="en-US" altLang="zh-TW" b="1" dirty="0" smtClean="0">
                <a:solidFill>
                  <a:srgbClr val="FFFF00"/>
                </a:solidFill>
                <a:latin typeface="Calibri" pitchFamily="34" charset="0"/>
                <a:ea typeface="微軟正黑體" pitchFamily="34" charset="-120"/>
                <a:cs typeface="Calibri" pitchFamily="34" charset="0"/>
              </a:rPr>
              <a:t>WISE-</a:t>
            </a:r>
            <a:r>
              <a:rPr lang="en-US" altLang="zh-TW" b="1" dirty="0" err="1" smtClean="0">
                <a:solidFill>
                  <a:srgbClr val="FFFF00"/>
                </a:solidFill>
                <a:latin typeface="Calibri" pitchFamily="34" charset="0"/>
                <a:ea typeface="微軟正黑體" pitchFamily="34" charset="-120"/>
                <a:cs typeface="Calibri" pitchFamily="34" charset="0"/>
              </a:rPr>
              <a:t>PaaS</a:t>
            </a:r>
            <a:r>
              <a:rPr lang="en-US" altLang="zh-TW" b="1" dirty="0" smtClean="0">
                <a:solidFill>
                  <a:srgbClr val="FFFF00"/>
                </a:solidFill>
                <a:latin typeface="Calibri" pitchFamily="34" charset="0"/>
                <a:ea typeface="微軟正黑體" pitchFamily="34" charset="-120"/>
                <a:cs typeface="Calibri" pitchFamily="34" charset="0"/>
              </a:rPr>
              <a:t>/Dashboard</a:t>
            </a:r>
            <a:br>
              <a:rPr lang="en-US" altLang="zh-TW" b="1" dirty="0" smtClean="0">
                <a:solidFill>
                  <a:srgbClr val="FFFF00"/>
                </a:solidFill>
                <a:latin typeface="Calibri" pitchFamily="34" charset="0"/>
                <a:ea typeface="微軟正黑體" pitchFamily="34" charset="-120"/>
                <a:cs typeface="Calibri" pitchFamily="34" charset="0"/>
              </a:rPr>
            </a:br>
            <a:r>
              <a:rPr lang="zh-CN" altLang="en-US" b="1" dirty="0" smtClean="0">
                <a:solidFill>
                  <a:srgbClr val="FFFF00"/>
                </a:solidFill>
                <a:latin typeface="Calibri" pitchFamily="34" charset="0"/>
                <a:ea typeface="微軟正黑體" pitchFamily="34" charset="-120"/>
                <a:cs typeface="Calibri" pitchFamily="34" charset="0"/>
              </a:rPr>
              <a:t>基本功能</a:t>
            </a:r>
            <a:r>
              <a:rPr lang="en-US" altLang="zh-TW" b="1" dirty="0">
                <a:solidFill>
                  <a:srgbClr val="FFFF00"/>
                </a:solidFill>
                <a:latin typeface="Calibri" pitchFamily="34" charset="0"/>
                <a:ea typeface="微軟正黑體" pitchFamily="34" charset="-120"/>
                <a:cs typeface="Calibri" pitchFamily="34" charset="0"/>
              </a:rPr>
              <a:t/>
            </a:r>
            <a:br>
              <a:rPr lang="en-US" altLang="zh-TW" b="1" dirty="0">
                <a:solidFill>
                  <a:srgbClr val="FFFF00"/>
                </a:solidFill>
                <a:latin typeface="Calibri" pitchFamily="34" charset="0"/>
                <a:ea typeface="微軟正黑體" pitchFamily="34" charset="-120"/>
                <a:cs typeface="Calibri" pitchFamily="34" charset="0"/>
              </a:rPr>
            </a:br>
            <a:endParaRPr lang="zh-TW" altLang="en-US" sz="3600" b="1" dirty="0" smtClean="0">
              <a:solidFill>
                <a:srgbClr val="FFFF00"/>
              </a:solidFill>
              <a:latin typeface="Calibri" pitchFamily="34" charset="0"/>
              <a:ea typeface="微軟正黑體" pitchFamily="34" charset="-120"/>
              <a:cs typeface="Calibri" pitchFamily="34" charset="0"/>
            </a:endParaRPr>
          </a:p>
        </p:txBody>
      </p:sp>
      <p:sp>
        <p:nvSpPr>
          <p:cNvPr id="5" name="副標題 4"/>
          <p:cNvSpPr>
            <a:spLocks noGrp="1"/>
          </p:cNvSpPr>
          <p:nvPr>
            <p:ph type="subTitle" sz="quarter" idx="1"/>
          </p:nvPr>
        </p:nvSpPr>
        <p:spPr bwMode="auto">
          <a:xfrm>
            <a:off x="5508104" y="5085185"/>
            <a:ext cx="3635896" cy="1152128"/>
          </a:xfrm>
          <a:prstGeom prst="rect">
            <a:avLst/>
          </a:prstGeom>
          <a:noFill/>
          <a:ln w="9525">
            <a:noFill/>
            <a:miter lim="800000"/>
            <a:headEnd/>
            <a:tailEnd/>
          </a:ln>
        </p:spPr>
        <p:txBody>
          <a:bodyPr/>
          <a:lstStyle/>
          <a:p>
            <a:pPr marL="0" marR="0" lvl="0" indent="0" defTabSz="914400" eaLnBrk="1" fontAlgn="auto" latinLnBrk="0" hangingPunct="1">
              <a:spcBef>
                <a:spcPts val="0"/>
              </a:spcBef>
              <a:spcAft>
                <a:spcPts val="0"/>
              </a:spcAft>
              <a:buClrTx/>
              <a:buSzTx/>
              <a:buFontTx/>
              <a:buNone/>
              <a:tabLst/>
              <a:defRPr/>
            </a:pPr>
            <a:r>
              <a:rPr lang="en-US" altLang="zh-CN" sz="2400" b="1" kern="0" dirty="0" smtClean="0">
                <a:solidFill>
                  <a:srgbClr val="FFFFFF"/>
                </a:solidFill>
                <a:latin typeface="Arial" panose="020B0604020202020204" pitchFamily="34" charset="0"/>
                <a:ea typeface="微軟正黑體" panose="020B0604030504040204" pitchFamily="34" charset="-120"/>
                <a:cs typeface="Arial" panose="020B0604020202020204" pitchFamily="34" charset="0"/>
              </a:rPr>
              <a:t>Tingting.ning</a:t>
            </a:r>
            <a:endParaRPr kumimoji="0" lang="en-US" altLang="zh-CN" sz="2400" b="1" i="0" u="none" strike="noStrike" kern="0" cap="none" spc="0" normalizeH="0" baseline="0" noProof="0" dirty="0" smtClean="0">
              <a:ln>
                <a:noFill/>
              </a:ln>
              <a:solidFill>
                <a:srgbClr val="FFFFFF"/>
              </a:solidFill>
              <a:effectLst/>
              <a:uLnTx/>
              <a:uFillTx/>
              <a:latin typeface="Arial" panose="020B0604020202020204" pitchFamily="34" charset="0"/>
              <a:ea typeface="微軟正黑體" panose="020B0604030504040204" pitchFamily="34" charset="-120"/>
              <a:cs typeface="Arial" panose="020B0604020202020204" pitchFamily="34" charset="0"/>
            </a:endParaRPr>
          </a:p>
          <a:p>
            <a:pPr marL="0" marR="0" lvl="0" indent="0" defTabSz="914400" eaLnBrk="1" fontAlgn="auto" latinLnBrk="0" hangingPunct="1">
              <a:spcBef>
                <a:spcPts val="0"/>
              </a:spcBef>
              <a:spcAft>
                <a:spcPts val="0"/>
              </a:spcAft>
              <a:buClrTx/>
              <a:buSzTx/>
              <a:buFontTx/>
              <a:buNone/>
              <a:tabLst/>
              <a:defRPr/>
            </a:pPr>
            <a:r>
              <a:rPr lang="en-US" altLang="zh-TW" sz="2400" b="1" kern="0" dirty="0" smtClean="0">
                <a:solidFill>
                  <a:srgbClr val="FFFFFF"/>
                </a:solidFill>
                <a:latin typeface="Arial" panose="020B0604020202020204" pitchFamily="34" charset="0"/>
                <a:ea typeface="微軟正黑體" panose="020B0604030504040204" pitchFamily="34" charset="-120"/>
                <a:cs typeface="Arial" panose="020B0604020202020204" pitchFamily="34" charset="0"/>
              </a:rPr>
              <a:t>2018/7/10</a:t>
            </a:r>
            <a:endParaRPr kumimoji="0" lang="en-US" altLang="zh-TW" sz="2400" b="1" i="0" u="none" strike="noStrike" kern="0" cap="none" spc="0" normalizeH="0" baseline="0" noProof="0" dirty="0" smtClean="0">
              <a:ln>
                <a:noFill/>
              </a:ln>
              <a:solidFill>
                <a:srgbClr val="FFFFFF"/>
              </a:solidFill>
              <a:effectLst/>
              <a:uLnTx/>
              <a:uFillTx/>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6861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771" y="0"/>
            <a:ext cx="8631534" cy="654629"/>
          </a:xfrm>
        </p:spPr>
        <p:txBody>
          <a:bodyPr>
            <a:normAutofit/>
          </a:bodyPr>
          <a:lstStyle/>
          <a:p>
            <a:r>
              <a:rPr lang="en-US" altLang="zh-CN" sz="3200" dirty="0" smtClean="0">
                <a:ea typeface="微软雅黑" pitchFamily="34" charset="-122"/>
              </a:rPr>
              <a:t>Add </a:t>
            </a:r>
            <a:r>
              <a:rPr lang="en-US" altLang="zh-CN" sz="3200" dirty="0" err="1" smtClean="0">
                <a:ea typeface="微软雅黑" pitchFamily="34" charset="-122"/>
              </a:rPr>
              <a:t>DataSource</a:t>
            </a:r>
            <a:r>
              <a:rPr lang="en-US" altLang="zh-CN" sz="3200" dirty="0" smtClean="0">
                <a:ea typeface="微软雅黑" pitchFamily="34" charset="-122"/>
              </a:rPr>
              <a:t> – MSSQL Server</a:t>
            </a:r>
            <a:endParaRPr lang="zh-TW" altLang="en-US" sz="3200" dirty="0">
              <a:ea typeface="微软雅黑" pitchFamily="34" charset="-122"/>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55" y="680120"/>
            <a:ext cx="3923928" cy="460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941393" y="697753"/>
            <a:ext cx="3999477" cy="2873470"/>
          </a:xfrm>
          <a:prstGeom prst="rect">
            <a:avLst/>
          </a:prstGeom>
          <a:noFill/>
          <a:ln w="19050">
            <a:solidFill>
              <a:srgbClr val="0070C0"/>
            </a:solidFill>
          </a:ln>
        </p:spPr>
        <p:txBody>
          <a:bodyPr wrap="square" lIns="36000" tIns="36000" rIns="36000" bIns="36000" rtlCol="0" anchor="ctr" anchorCtr="0">
            <a:spAutoFit/>
          </a:bodyPr>
          <a:lstStyle/>
          <a:p>
            <a:r>
              <a:rPr lang="en-US" altLang="zh-CN" sz="1400" b="1" dirty="0" smtClean="0">
                <a:latin typeface="+mn-lt"/>
              </a:rPr>
              <a:t>SQL Server URL</a:t>
            </a:r>
            <a:r>
              <a:rPr lang="en-US" altLang="zh-CN" sz="1400" dirty="0" smtClean="0">
                <a:latin typeface="+mn-lt"/>
              </a:rPr>
              <a:t>:</a:t>
            </a:r>
          </a:p>
          <a:p>
            <a:r>
              <a:rPr lang="en-US" altLang="zh-CN" sz="1400" dirty="0" smtClean="0">
                <a:hlinkClick r:id="rId4"/>
              </a:rPr>
              <a:t>https</a:t>
            </a:r>
            <a:r>
              <a:rPr lang="en-US" altLang="zh-CN" sz="1400" dirty="0">
                <a:hlinkClick r:id="rId4"/>
              </a:rPr>
              <a:t>://</a:t>
            </a:r>
            <a:r>
              <a:rPr lang="en-US" altLang="zh-CN" sz="1400" dirty="0" smtClean="0">
                <a:hlinkClick r:id="rId4"/>
              </a:rPr>
              <a:t>simple-sql-xxx-xxx.wise-paas.com/con=mssql</a:t>
            </a:r>
            <a:r>
              <a:rPr lang="en-US" altLang="zh-CN" sz="1400" dirty="0">
                <a:hlinkClick r:id="rId4"/>
              </a:rPr>
              <a:t>://</a:t>
            </a:r>
            <a:r>
              <a:rPr lang="en-US" altLang="zh-CN" sz="1400" dirty="0" smtClean="0">
                <a:hlinkClick r:id="rId4"/>
              </a:rPr>
              <a:t>username:password@x.x.x.x/database</a:t>
            </a:r>
            <a:endParaRPr lang="en-US" altLang="zh-CN" sz="1400" dirty="0" smtClean="0"/>
          </a:p>
          <a:p>
            <a:endParaRPr lang="en-US" altLang="zh-CN" sz="1400" dirty="0"/>
          </a:p>
          <a:p>
            <a:r>
              <a:rPr lang="en-US" altLang="zh-CN" sz="1400" b="1" dirty="0" smtClean="0"/>
              <a:t>1</a:t>
            </a:r>
            <a:r>
              <a:rPr lang="en-US" altLang="zh-CN" sz="1400" dirty="0" smtClean="0"/>
              <a:t>. https</a:t>
            </a:r>
            <a:r>
              <a:rPr lang="en-US" altLang="zh-CN" sz="1400" dirty="0"/>
              <a:t>://</a:t>
            </a:r>
            <a:r>
              <a:rPr lang="en-US" altLang="zh-CN" sz="1400" dirty="0" smtClean="0"/>
              <a:t>simple-sql-xxx-xxx.wise-paas.com </a:t>
            </a:r>
            <a:r>
              <a:rPr lang="en-US" altLang="zh-CN" sz="1400" dirty="0"/>
              <a:t>is a app </a:t>
            </a:r>
            <a:r>
              <a:rPr lang="en-US" altLang="zh-CN" sz="1400" dirty="0" err="1"/>
              <a:t>url</a:t>
            </a:r>
            <a:r>
              <a:rPr lang="en-US" altLang="zh-CN" sz="1400" dirty="0"/>
              <a:t>, this app communicate with </a:t>
            </a:r>
            <a:r>
              <a:rPr lang="en-US" altLang="zh-CN" sz="1400" dirty="0" err="1"/>
              <a:t>sql</a:t>
            </a:r>
            <a:r>
              <a:rPr lang="en-US" altLang="zh-CN" sz="1400" dirty="0"/>
              <a:t> server database. </a:t>
            </a:r>
          </a:p>
          <a:p>
            <a:r>
              <a:rPr lang="en-US" altLang="zh-CN" sz="1400" b="1" dirty="0" smtClean="0"/>
              <a:t>2</a:t>
            </a:r>
            <a:r>
              <a:rPr lang="en-US" altLang="zh-CN" sz="1400" dirty="0" smtClean="0"/>
              <a:t>. "</a:t>
            </a:r>
            <a:r>
              <a:rPr lang="en-US" altLang="zh-CN" sz="1400" dirty="0" err="1" smtClean="0"/>
              <a:t>mssql</a:t>
            </a:r>
            <a:r>
              <a:rPr lang="en-US" altLang="zh-CN" sz="1400" dirty="0"/>
              <a:t>://</a:t>
            </a:r>
            <a:r>
              <a:rPr lang="en-US" altLang="zh-CN" sz="1400" dirty="0" err="1"/>
              <a:t>username:password</a:t>
            </a:r>
            <a:r>
              <a:rPr lang="en-US" altLang="zh-CN" sz="1400" dirty="0"/>
              <a:t>" user name and password is you want to connect the </a:t>
            </a:r>
            <a:r>
              <a:rPr lang="en-US" altLang="zh-CN" sz="1400" dirty="0" smtClean="0"/>
              <a:t>database</a:t>
            </a:r>
            <a:endParaRPr lang="en-US" altLang="zh-CN" sz="1400" dirty="0"/>
          </a:p>
          <a:p>
            <a:r>
              <a:rPr lang="en-US" altLang="zh-CN" sz="1400" b="1" dirty="0" smtClean="0"/>
              <a:t>3</a:t>
            </a:r>
            <a:r>
              <a:rPr lang="en-US" altLang="zh-CN" sz="1400" dirty="0" smtClean="0"/>
              <a:t>. "</a:t>
            </a:r>
            <a:r>
              <a:rPr lang="en-US" altLang="zh-CN" sz="1400" dirty="0" err="1" smtClean="0"/>
              <a:t>xxxx</a:t>
            </a:r>
            <a:r>
              <a:rPr lang="en-US" altLang="zh-CN" sz="1400" dirty="0"/>
              <a:t>" is database </a:t>
            </a:r>
            <a:r>
              <a:rPr lang="en-US" altLang="zh-CN" sz="1400" dirty="0" err="1"/>
              <a:t>ip</a:t>
            </a:r>
            <a:r>
              <a:rPr lang="en-US" altLang="zh-CN" sz="1400" dirty="0" smtClean="0"/>
              <a:t>.</a:t>
            </a:r>
            <a:endParaRPr lang="en-US" altLang="zh-CN" sz="1400" dirty="0"/>
          </a:p>
          <a:p>
            <a:r>
              <a:rPr lang="en-US" altLang="zh-CN" sz="1400" b="1" dirty="0" smtClean="0"/>
              <a:t>4</a:t>
            </a:r>
            <a:r>
              <a:rPr lang="en-US" altLang="zh-CN" sz="1400" dirty="0" smtClean="0"/>
              <a:t>. "database</a:t>
            </a:r>
            <a:r>
              <a:rPr lang="en-US" altLang="zh-CN" sz="1400" dirty="0"/>
              <a:t>" is the name of you to connect to the </a:t>
            </a:r>
            <a:r>
              <a:rPr lang="en-US" altLang="zh-CN" sz="1400" dirty="0" smtClean="0"/>
              <a:t>database</a:t>
            </a:r>
            <a:endParaRPr lang="en-US" altLang="zh-CN" sz="1400" dirty="0"/>
          </a:p>
        </p:txBody>
      </p:sp>
      <p:cxnSp>
        <p:nvCxnSpPr>
          <p:cNvPr id="10" name="直接箭头连接符 9"/>
          <p:cNvCxnSpPr/>
          <p:nvPr/>
        </p:nvCxnSpPr>
        <p:spPr>
          <a:xfrm>
            <a:off x="3023449" y="2757178"/>
            <a:ext cx="1917944"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93" y="3732980"/>
            <a:ext cx="3064288" cy="149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231" y="5668662"/>
            <a:ext cx="16097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416" y="5597225"/>
            <a:ext cx="619125" cy="628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直接箭头连接符 17"/>
          <p:cNvCxnSpPr/>
          <p:nvPr/>
        </p:nvCxnSpPr>
        <p:spPr>
          <a:xfrm>
            <a:off x="3016955" y="5817139"/>
            <a:ext cx="918819"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0" name="直接箭头连接符 19"/>
          <p:cNvCxnSpPr/>
          <p:nvPr/>
        </p:nvCxnSpPr>
        <p:spPr>
          <a:xfrm>
            <a:off x="5302231" y="5801515"/>
            <a:ext cx="918819"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H="1">
            <a:off x="3016956" y="5969539"/>
            <a:ext cx="918818" cy="0"/>
          </a:xfrm>
          <a:prstGeom prst="straightConnector1">
            <a:avLst/>
          </a:prstGeom>
          <a:ln w="38100">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flipH="1">
            <a:off x="5302231" y="5975686"/>
            <a:ext cx="918818" cy="0"/>
          </a:xfrm>
          <a:prstGeom prst="straightConnector1">
            <a:avLst/>
          </a:prstGeom>
          <a:ln w="3810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171760" y="5512526"/>
            <a:ext cx="764014" cy="288147"/>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kumimoji="1" lang="en-US" altLang="zh-CN" sz="1400" b="1" dirty="0">
                <a:solidFill>
                  <a:srgbClr val="0070C0"/>
                </a:solidFill>
                <a:ea typeface="新細明體" charset="-120"/>
              </a:rPr>
              <a:t>Query</a:t>
            </a:r>
            <a:endParaRPr kumimoji="1" lang="zh-CN" altLang="en-US" sz="1400" b="1" dirty="0">
              <a:solidFill>
                <a:srgbClr val="0070C0"/>
              </a:solidFill>
              <a:ea typeface="新細明體" charset="-120"/>
            </a:endParaRPr>
          </a:p>
        </p:txBody>
      </p:sp>
      <p:sp>
        <p:nvSpPr>
          <p:cNvPr id="27" name="TextBox 26"/>
          <p:cNvSpPr txBox="1"/>
          <p:nvPr/>
        </p:nvSpPr>
        <p:spPr>
          <a:xfrm>
            <a:off x="5531930" y="5495257"/>
            <a:ext cx="694558" cy="288147"/>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kumimoji="1" lang="en-US" altLang="zh-CN" sz="1400" b="1" dirty="0">
                <a:solidFill>
                  <a:srgbClr val="0070C0"/>
                </a:solidFill>
                <a:ea typeface="新細明體" charset="-120"/>
              </a:rPr>
              <a:t>Query</a:t>
            </a:r>
            <a:endParaRPr kumimoji="1" lang="zh-CN" altLang="en-US" sz="1400" b="1" dirty="0">
              <a:solidFill>
                <a:srgbClr val="0070C0"/>
              </a:solidFill>
              <a:ea typeface="新細明體" charset="-120"/>
            </a:endParaRPr>
          </a:p>
        </p:txBody>
      </p:sp>
      <p:sp>
        <p:nvSpPr>
          <p:cNvPr id="28" name="TextBox 27"/>
          <p:cNvSpPr txBox="1"/>
          <p:nvPr/>
        </p:nvSpPr>
        <p:spPr>
          <a:xfrm>
            <a:off x="3260607" y="5986801"/>
            <a:ext cx="764014" cy="288147"/>
          </a:xfrm>
          <a:prstGeom prst="rect">
            <a:avLst/>
          </a:prstGeom>
          <a:noFill/>
          <a:ln>
            <a:noFill/>
          </a:ln>
        </p:spPr>
        <p:txBody>
          <a:bodyPr wrap="square" lIns="36000" tIns="36000" rIns="36000" bIns="36000" anchor="ctr">
            <a:spAutoFit/>
          </a:bodyPr>
          <a:lstStyle/>
          <a:p>
            <a:pPr eaLnBrk="0" fontAlgn="base" hangingPunct="0">
              <a:spcBef>
                <a:spcPct val="0"/>
              </a:spcBef>
              <a:spcAft>
                <a:spcPct val="0"/>
              </a:spcAft>
              <a:defRPr/>
            </a:pPr>
            <a:r>
              <a:rPr kumimoji="1" lang="en-US" altLang="zh-CN" sz="1400" b="1" dirty="0" smtClean="0">
                <a:solidFill>
                  <a:srgbClr val="00B050"/>
                </a:solidFill>
                <a:ea typeface="新細明體" charset="-120"/>
              </a:rPr>
              <a:t>Data</a:t>
            </a:r>
            <a:endParaRPr kumimoji="1" lang="zh-CN" altLang="en-US" sz="1400" b="1" dirty="0">
              <a:solidFill>
                <a:srgbClr val="00B050"/>
              </a:solidFill>
              <a:ea typeface="新細明體" charset="-120"/>
            </a:endParaRPr>
          </a:p>
        </p:txBody>
      </p:sp>
      <p:sp>
        <p:nvSpPr>
          <p:cNvPr id="29" name="TextBox 28"/>
          <p:cNvSpPr txBox="1"/>
          <p:nvPr/>
        </p:nvSpPr>
        <p:spPr>
          <a:xfrm>
            <a:off x="5586269" y="5983252"/>
            <a:ext cx="694558" cy="288147"/>
          </a:xfrm>
          <a:prstGeom prst="rect">
            <a:avLst/>
          </a:prstGeom>
          <a:noFill/>
          <a:ln>
            <a:noFill/>
          </a:ln>
        </p:spPr>
        <p:txBody>
          <a:bodyPr wrap="square" lIns="36000" tIns="36000" rIns="36000" bIns="36000" anchor="ctr">
            <a:spAutoFit/>
          </a:bodyPr>
          <a:lstStyle/>
          <a:p>
            <a:pPr eaLnBrk="0" fontAlgn="base" hangingPunct="0">
              <a:spcBef>
                <a:spcPct val="0"/>
              </a:spcBef>
              <a:spcAft>
                <a:spcPct val="0"/>
              </a:spcAft>
              <a:defRPr/>
            </a:pPr>
            <a:r>
              <a:rPr kumimoji="1" lang="en-US" altLang="zh-CN" sz="1400" b="1" dirty="0" smtClean="0">
                <a:solidFill>
                  <a:srgbClr val="00B050"/>
                </a:solidFill>
                <a:ea typeface="新細明體" charset="-120"/>
              </a:rPr>
              <a:t>Data</a:t>
            </a:r>
            <a:endParaRPr kumimoji="1" lang="zh-CN" altLang="en-US" sz="1400" b="1" dirty="0">
              <a:solidFill>
                <a:srgbClr val="00B050"/>
              </a:solidFill>
              <a:ea typeface="新細明體" charset="-120"/>
            </a:endParaRPr>
          </a:p>
        </p:txBody>
      </p:sp>
      <p:sp>
        <p:nvSpPr>
          <p:cNvPr id="19" name="圆角矩形 18"/>
          <p:cNvSpPr/>
          <p:nvPr/>
        </p:nvSpPr>
        <p:spPr>
          <a:xfrm>
            <a:off x="3935774" y="5617875"/>
            <a:ext cx="1363516" cy="569533"/>
          </a:xfrm>
          <a:prstGeom prst="roundRect">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dirty="0" err="1" smtClean="0"/>
              <a:t>api-simplesql</a:t>
            </a:r>
            <a:endParaRPr lang="zh-CN" altLang="en-US" sz="1600" dirty="0"/>
          </a:p>
        </p:txBody>
      </p:sp>
    </p:spTree>
    <p:extLst>
      <p:ext uri="{BB962C8B-B14F-4D97-AF65-F5344CB8AC3E}">
        <p14:creationId xmlns:p14="http://schemas.microsoft.com/office/powerpoint/2010/main" val="3347017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0" y="116632"/>
            <a:ext cx="9001311" cy="654629"/>
          </a:xfrm>
        </p:spPr>
        <p:txBody>
          <a:bodyPr>
            <a:noAutofit/>
          </a:bodyPr>
          <a:lstStyle/>
          <a:p>
            <a:r>
              <a:rPr lang="en-US" altLang="zh-CN" sz="2800" dirty="0" smtClean="0">
                <a:ea typeface="微软雅黑" pitchFamily="34" charset="-122"/>
                <a:cs typeface="Arial" charset="0"/>
              </a:rPr>
              <a:t>Create </a:t>
            </a:r>
            <a:r>
              <a:rPr lang="en-US" altLang="zh-TW" sz="2800" dirty="0" smtClean="0">
                <a:ea typeface="微软雅黑" pitchFamily="34" charset="-122"/>
                <a:cs typeface="Arial" charset="0"/>
              </a:rPr>
              <a:t>Dashboard using Graph panel</a:t>
            </a:r>
            <a:r>
              <a:rPr lang="en-US" altLang="zh-CN" sz="2800" dirty="0" smtClean="0">
                <a:ea typeface="微软雅黑" pitchFamily="34" charset="-122"/>
                <a:cs typeface="Arial" charset="0"/>
              </a:rPr>
              <a:t> – </a:t>
            </a:r>
            <a:r>
              <a:rPr lang="en-US" altLang="zh-CN" sz="2800" dirty="0" err="1" smtClean="0">
                <a:ea typeface="微软雅黑" pitchFamily="34" charset="-122"/>
                <a:cs typeface="Arial" charset="0"/>
              </a:rPr>
              <a:t>datasource</a:t>
            </a:r>
            <a:r>
              <a:rPr lang="en-US" altLang="zh-CN" sz="2800" dirty="0" smtClean="0">
                <a:ea typeface="微软雅黑" pitchFamily="34" charset="-122"/>
                <a:cs typeface="Arial" charset="0"/>
              </a:rPr>
              <a:t> : SCADA</a:t>
            </a:r>
            <a:endParaRPr lang="zh-TW" altLang="en-US" sz="2800" dirty="0">
              <a:ea typeface="微软雅黑" pitchFamily="34"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8444"/>
            <a:ext cx="22098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657" y="1468444"/>
            <a:ext cx="3450817" cy="2176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9818" y="1468445"/>
            <a:ext cx="2852201" cy="239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7" y="4293096"/>
            <a:ext cx="4782197"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3860" y="4293096"/>
            <a:ext cx="1694447" cy="1901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3873" y="4293096"/>
            <a:ext cx="2459659" cy="164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0" y="1172244"/>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1</a:t>
            </a:r>
            <a:endParaRPr lang="zh-CN" altLang="en-US" sz="1400" b="1" dirty="0" smtClean="0">
              <a:solidFill>
                <a:schemeClr val="bg1"/>
              </a:solidFill>
            </a:endParaRPr>
          </a:p>
        </p:txBody>
      </p:sp>
      <p:sp>
        <p:nvSpPr>
          <p:cNvPr id="14" name="TextBox 13"/>
          <p:cNvSpPr txBox="1"/>
          <p:nvPr/>
        </p:nvSpPr>
        <p:spPr>
          <a:xfrm>
            <a:off x="2426657" y="1168695"/>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2</a:t>
            </a:r>
            <a:endParaRPr lang="zh-CN" altLang="en-US" sz="1400" b="1" dirty="0" smtClean="0">
              <a:solidFill>
                <a:schemeClr val="bg1"/>
              </a:solidFill>
            </a:endParaRPr>
          </a:p>
        </p:txBody>
      </p:sp>
      <p:sp>
        <p:nvSpPr>
          <p:cNvPr id="15" name="TextBox 14"/>
          <p:cNvSpPr txBox="1"/>
          <p:nvPr/>
        </p:nvSpPr>
        <p:spPr>
          <a:xfrm>
            <a:off x="6089818" y="1168695"/>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3</a:t>
            </a:r>
            <a:endParaRPr lang="zh-CN" altLang="en-US" sz="1400" b="1" dirty="0" smtClean="0">
              <a:solidFill>
                <a:schemeClr val="bg1"/>
              </a:solidFill>
            </a:endParaRPr>
          </a:p>
        </p:txBody>
      </p:sp>
      <p:sp>
        <p:nvSpPr>
          <p:cNvPr id="16" name="TextBox 15"/>
          <p:cNvSpPr txBox="1"/>
          <p:nvPr/>
        </p:nvSpPr>
        <p:spPr>
          <a:xfrm>
            <a:off x="5827" y="3993074"/>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4</a:t>
            </a:r>
            <a:endParaRPr lang="zh-CN" altLang="en-US" sz="1400" b="1" dirty="0" smtClean="0">
              <a:solidFill>
                <a:schemeClr val="bg1"/>
              </a:solidFill>
            </a:endParaRPr>
          </a:p>
        </p:txBody>
      </p:sp>
      <p:sp>
        <p:nvSpPr>
          <p:cNvPr id="17" name="TextBox 16"/>
          <p:cNvSpPr txBox="1"/>
          <p:nvPr/>
        </p:nvSpPr>
        <p:spPr>
          <a:xfrm>
            <a:off x="4853860" y="3993073"/>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5</a:t>
            </a:r>
            <a:endParaRPr lang="zh-CN" altLang="en-US" sz="1400" b="1" dirty="0" smtClean="0">
              <a:solidFill>
                <a:schemeClr val="bg1"/>
              </a:solidFill>
            </a:endParaRPr>
          </a:p>
        </p:txBody>
      </p:sp>
    </p:spTree>
    <p:extLst>
      <p:ext uri="{BB962C8B-B14F-4D97-AF65-F5344CB8AC3E}">
        <p14:creationId xmlns:p14="http://schemas.microsoft.com/office/powerpoint/2010/main" val="169795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0" y="116632"/>
            <a:ext cx="9001311" cy="654629"/>
          </a:xfrm>
        </p:spPr>
        <p:txBody>
          <a:bodyPr>
            <a:noAutofit/>
          </a:bodyPr>
          <a:lstStyle/>
          <a:p>
            <a:r>
              <a:rPr lang="en-US" altLang="zh-CN" sz="2800" dirty="0" smtClean="0"/>
              <a:t>Resize and Drag-and-Drop panels</a:t>
            </a:r>
            <a:endParaRPr lang="zh-TW" altLang="en-US" sz="2800" dirty="0">
              <a:ea typeface="微软雅黑" pitchFamily="34" charset="-122"/>
            </a:endParaRPr>
          </a:p>
        </p:txBody>
      </p:sp>
      <p:grpSp>
        <p:nvGrpSpPr>
          <p:cNvPr id="8" name="组合 7"/>
          <p:cNvGrpSpPr/>
          <p:nvPr/>
        </p:nvGrpSpPr>
        <p:grpSpPr>
          <a:xfrm>
            <a:off x="2716567" y="879645"/>
            <a:ext cx="3121307" cy="2355865"/>
            <a:chOff x="470181" y="1052736"/>
            <a:chExt cx="3638550" cy="2743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81" y="1052736"/>
              <a:ext cx="36385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箭头连接符 3"/>
            <p:cNvCxnSpPr/>
            <p:nvPr/>
          </p:nvCxnSpPr>
          <p:spPr>
            <a:xfrm>
              <a:off x="3876883" y="3552617"/>
              <a:ext cx="180000" cy="180000"/>
            </a:xfrm>
            <a:prstGeom prst="straightConnector1">
              <a:avLst/>
            </a:prstGeom>
            <a:ln w="19050">
              <a:solidFill>
                <a:schemeClr val="bg1">
                  <a:lumMod val="85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gr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601" y="3501008"/>
            <a:ext cx="6242887" cy="2666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十字箭头 8"/>
          <p:cNvSpPr/>
          <p:nvPr/>
        </p:nvSpPr>
        <p:spPr>
          <a:xfrm>
            <a:off x="3635896" y="3717032"/>
            <a:ext cx="180000" cy="180000"/>
          </a:xfrm>
          <a:prstGeom prst="quadArrow">
            <a:avLst/>
          </a:prstGeom>
          <a:solidFill>
            <a:schemeClr val="bg1">
              <a:lumMod val="85000"/>
            </a:schemeClr>
          </a:solidFill>
          <a:ln w="63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矩形 9"/>
          <p:cNvSpPr/>
          <p:nvPr/>
        </p:nvSpPr>
        <p:spPr>
          <a:xfrm>
            <a:off x="5436096" y="2852936"/>
            <a:ext cx="401778" cy="38257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矩形 23"/>
          <p:cNvSpPr/>
          <p:nvPr/>
        </p:nvSpPr>
        <p:spPr>
          <a:xfrm>
            <a:off x="3525007" y="3615745"/>
            <a:ext cx="401778" cy="38257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81078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8322" y="116632"/>
            <a:ext cx="8631534" cy="654629"/>
          </a:xfrm>
        </p:spPr>
        <p:txBody>
          <a:bodyPr>
            <a:normAutofit/>
          </a:bodyPr>
          <a:lstStyle/>
          <a:p>
            <a:r>
              <a:rPr lang="en-US" altLang="zh-TW" sz="3200" dirty="0" smtClean="0">
                <a:ea typeface="微软雅黑" pitchFamily="34" charset="-122"/>
                <a:cs typeface="Arial" charset="0"/>
              </a:rPr>
              <a:t>Menu, </a:t>
            </a:r>
            <a:r>
              <a:rPr lang="en-US" altLang="zh-TW" sz="3200" dirty="0" err="1" smtClean="0">
                <a:ea typeface="微软雅黑" pitchFamily="34" charset="-122"/>
                <a:cs typeface="Arial" charset="0"/>
              </a:rPr>
              <a:t>TimeRange</a:t>
            </a:r>
            <a:r>
              <a:rPr lang="en-US" altLang="zh-TW" sz="3200" dirty="0" smtClean="0">
                <a:ea typeface="微软雅黑" pitchFamily="34" charset="-122"/>
                <a:cs typeface="Arial" charset="0"/>
              </a:rPr>
              <a:t> and Refresh</a:t>
            </a:r>
            <a:endParaRPr lang="zh-TW" altLang="en-US" sz="3200" dirty="0">
              <a:ea typeface="微软雅黑" pitchFamily="34" charset="-122"/>
            </a:endParaRPr>
          </a:p>
        </p:txBody>
      </p:sp>
      <p:sp>
        <p:nvSpPr>
          <p:cNvPr id="3" name="TextBox 2"/>
          <p:cNvSpPr txBox="1"/>
          <p:nvPr/>
        </p:nvSpPr>
        <p:spPr>
          <a:xfrm>
            <a:off x="5097405" y="884296"/>
            <a:ext cx="483060" cy="288147"/>
          </a:xfrm>
          <a:prstGeom prst="rect">
            <a:avLst/>
          </a:prstGeom>
          <a:noFill/>
          <a:ln>
            <a:solidFill>
              <a:srgbClr val="FF0000"/>
            </a:solidFill>
          </a:ln>
        </p:spPr>
        <p:txBody>
          <a:bodyPr wrap="square" lIns="36000" tIns="36000" rIns="36000" bIns="36000" rtlCol="0" anchor="ctr" anchorCtr="0">
            <a:spAutoFit/>
          </a:bodyPr>
          <a:lstStyle/>
          <a:p>
            <a:pPr algn="ctr"/>
            <a:r>
              <a:rPr lang="en-US" altLang="zh-CN" sz="1400" dirty="0">
                <a:solidFill>
                  <a:srgbClr val="FF0000"/>
                </a:solidFill>
              </a:rPr>
              <a:t>save</a:t>
            </a:r>
            <a:endParaRPr lang="zh-CN" altLang="en-US" sz="1400" dirty="0" smtClean="0">
              <a:solidFill>
                <a:srgbClr val="FF0000"/>
              </a:solidFill>
            </a:endParaRPr>
          </a:p>
        </p:txBody>
      </p:sp>
      <p:sp>
        <p:nvSpPr>
          <p:cNvPr id="7" name="TextBox 6"/>
          <p:cNvSpPr txBox="1"/>
          <p:nvPr/>
        </p:nvSpPr>
        <p:spPr>
          <a:xfrm>
            <a:off x="7205649" y="727066"/>
            <a:ext cx="720080" cy="457809"/>
          </a:xfrm>
          <a:prstGeom prst="rect">
            <a:avLst/>
          </a:prstGeom>
          <a:noFill/>
          <a:ln>
            <a:solidFill>
              <a:srgbClr val="FF0000"/>
            </a:solidFill>
          </a:ln>
        </p:spPr>
        <p:txBody>
          <a:bodyPr wrap="square" lIns="36000" tIns="36000" rIns="36000" bIns="36000" rtlCol="0" anchor="ctr" anchorCtr="0">
            <a:spAutoFit/>
          </a:bodyPr>
          <a:lstStyle/>
          <a:p>
            <a:pPr algn="ctr"/>
            <a:r>
              <a:rPr lang="en-US" altLang="zh-CN" sz="1400" dirty="0" smtClean="0">
                <a:solidFill>
                  <a:srgbClr val="FF0000"/>
                </a:solidFill>
              </a:rPr>
              <a:t>Time</a:t>
            </a:r>
          </a:p>
          <a:p>
            <a:pPr algn="ctr"/>
            <a:r>
              <a:rPr lang="en-US" altLang="zh-CN" sz="1400" dirty="0" smtClean="0">
                <a:solidFill>
                  <a:srgbClr val="FF0000"/>
                </a:solidFill>
              </a:rPr>
              <a:t>Ranges</a:t>
            </a:r>
            <a:endParaRPr lang="zh-CN" altLang="en-US" sz="1400" dirty="0" smtClean="0">
              <a:solidFill>
                <a:srgbClr val="FF0000"/>
              </a:solidFill>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6" y="1448988"/>
            <a:ext cx="8964488" cy="296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028384" y="896171"/>
            <a:ext cx="864096" cy="288147"/>
          </a:xfrm>
          <a:prstGeom prst="rect">
            <a:avLst/>
          </a:prstGeom>
          <a:noFill/>
          <a:ln>
            <a:solidFill>
              <a:srgbClr val="FF0000"/>
            </a:solidFill>
          </a:ln>
        </p:spPr>
        <p:txBody>
          <a:bodyPr wrap="square" lIns="36000" tIns="36000" rIns="36000" bIns="36000" rtlCol="0" anchor="ctr" anchorCtr="0">
            <a:spAutoFit/>
          </a:bodyPr>
          <a:lstStyle/>
          <a:p>
            <a:pPr algn="ctr"/>
            <a:r>
              <a:rPr lang="en-US" altLang="zh-CN" sz="1400" dirty="0" smtClean="0">
                <a:solidFill>
                  <a:srgbClr val="FF0000"/>
                </a:solidFill>
              </a:rPr>
              <a:t>Refresh</a:t>
            </a:r>
            <a:endParaRPr lang="zh-CN" altLang="en-US" sz="1400" dirty="0" smtClean="0">
              <a:solidFill>
                <a:srgbClr val="FF0000"/>
              </a:solidFill>
            </a:endParaRPr>
          </a:p>
        </p:txBody>
      </p:sp>
      <p:sp>
        <p:nvSpPr>
          <p:cNvPr id="11" name="TextBox 10"/>
          <p:cNvSpPr txBox="1"/>
          <p:nvPr/>
        </p:nvSpPr>
        <p:spPr>
          <a:xfrm>
            <a:off x="5631574" y="872424"/>
            <a:ext cx="668618" cy="288147"/>
          </a:xfrm>
          <a:prstGeom prst="rect">
            <a:avLst/>
          </a:prstGeom>
          <a:noFill/>
          <a:ln>
            <a:solidFill>
              <a:srgbClr val="FF0000"/>
            </a:solidFill>
          </a:ln>
        </p:spPr>
        <p:txBody>
          <a:bodyPr wrap="square" lIns="36000" tIns="36000" rIns="36000" bIns="36000" rtlCol="0" anchor="ctr" anchorCtr="0">
            <a:spAutoFit/>
          </a:bodyPr>
          <a:lstStyle/>
          <a:p>
            <a:pPr algn="ctr"/>
            <a:r>
              <a:rPr lang="en-US" altLang="zh-CN" sz="1400" dirty="0" smtClean="0">
                <a:solidFill>
                  <a:srgbClr val="FF0000"/>
                </a:solidFill>
              </a:rPr>
              <a:t>setting</a:t>
            </a:r>
            <a:endParaRPr lang="zh-CN" altLang="en-US" sz="1400" dirty="0" smtClean="0">
              <a:solidFill>
                <a:srgbClr val="FF0000"/>
              </a:solidFill>
            </a:endParaRPr>
          </a:p>
        </p:txBody>
      </p:sp>
      <p:sp>
        <p:nvSpPr>
          <p:cNvPr id="13" name="TextBox 12"/>
          <p:cNvSpPr txBox="1"/>
          <p:nvPr/>
        </p:nvSpPr>
        <p:spPr>
          <a:xfrm>
            <a:off x="6377714" y="884296"/>
            <a:ext cx="668618" cy="288147"/>
          </a:xfrm>
          <a:prstGeom prst="rect">
            <a:avLst/>
          </a:prstGeom>
          <a:noFill/>
          <a:ln>
            <a:solidFill>
              <a:srgbClr val="FF0000"/>
            </a:solidFill>
          </a:ln>
        </p:spPr>
        <p:txBody>
          <a:bodyPr wrap="square" lIns="36000" tIns="36000" rIns="36000" bIns="36000" rtlCol="0" anchor="ctr" anchorCtr="0">
            <a:spAutoFit/>
          </a:bodyPr>
          <a:lstStyle/>
          <a:p>
            <a:pPr algn="ctr"/>
            <a:r>
              <a:rPr lang="en-US" altLang="zh-CN" sz="1400" dirty="0" smtClean="0">
                <a:solidFill>
                  <a:srgbClr val="FF0000"/>
                </a:solidFill>
              </a:rPr>
              <a:t>shift</a:t>
            </a:r>
            <a:endParaRPr lang="zh-CN" altLang="en-US" sz="1400" dirty="0" smtClean="0">
              <a:solidFill>
                <a:srgbClr val="FF0000"/>
              </a:solidFill>
            </a:endParaRPr>
          </a:p>
        </p:txBody>
      </p:sp>
      <p:sp>
        <p:nvSpPr>
          <p:cNvPr id="14" name="TextBox 13"/>
          <p:cNvSpPr txBox="1"/>
          <p:nvPr/>
        </p:nvSpPr>
        <p:spPr>
          <a:xfrm>
            <a:off x="4427984" y="892622"/>
            <a:ext cx="627076" cy="288147"/>
          </a:xfrm>
          <a:prstGeom prst="rect">
            <a:avLst/>
          </a:prstGeom>
          <a:noFill/>
          <a:ln>
            <a:solidFill>
              <a:srgbClr val="FF0000"/>
            </a:solidFill>
          </a:ln>
        </p:spPr>
        <p:txBody>
          <a:bodyPr wrap="square" lIns="36000" tIns="36000" rIns="36000" bIns="36000" rtlCol="0" anchor="ctr" anchorCtr="0">
            <a:spAutoFit/>
          </a:bodyPr>
          <a:lstStyle/>
          <a:p>
            <a:pPr algn="ctr"/>
            <a:r>
              <a:rPr lang="en-US" altLang="zh-CN" sz="1400" dirty="0" smtClean="0">
                <a:solidFill>
                  <a:srgbClr val="FF0000"/>
                </a:solidFill>
              </a:rPr>
              <a:t>share</a:t>
            </a:r>
            <a:endParaRPr lang="zh-CN" altLang="en-US" sz="1400" dirty="0" smtClean="0">
              <a:solidFill>
                <a:srgbClr val="FF0000"/>
              </a:solidFill>
            </a:endParaRPr>
          </a:p>
        </p:txBody>
      </p:sp>
      <p:cxnSp>
        <p:nvCxnSpPr>
          <p:cNvPr id="15" name="直接箭头连接符 14"/>
          <p:cNvCxnSpPr/>
          <p:nvPr/>
        </p:nvCxnSpPr>
        <p:spPr>
          <a:xfrm>
            <a:off x="4860032" y="1190548"/>
            <a:ext cx="0" cy="312162"/>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直接箭头连接符 21"/>
          <p:cNvCxnSpPr/>
          <p:nvPr/>
        </p:nvCxnSpPr>
        <p:spPr>
          <a:xfrm>
            <a:off x="5338935" y="1190547"/>
            <a:ext cx="0" cy="312162"/>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直接箭头连接符 22"/>
          <p:cNvCxnSpPr/>
          <p:nvPr/>
        </p:nvCxnSpPr>
        <p:spPr>
          <a:xfrm>
            <a:off x="5808769" y="1170350"/>
            <a:ext cx="0" cy="312162"/>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p:nvPr/>
        </p:nvCxnSpPr>
        <p:spPr>
          <a:xfrm>
            <a:off x="6588224" y="1170347"/>
            <a:ext cx="0" cy="312162"/>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a:off x="7565443" y="1197130"/>
            <a:ext cx="0" cy="312162"/>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直接箭头连接符 25"/>
          <p:cNvCxnSpPr/>
          <p:nvPr/>
        </p:nvCxnSpPr>
        <p:spPr>
          <a:xfrm>
            <a:off x="8149408" y="1194099"/>
            <a:ext cx="0" cy="312162"/>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82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289" y="4945647"/>
            <a:ext cx="3012425" cy="145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4755" y="4948192"/>
            <a:ext cx="2719245" cy="145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945647"/>
            <a:ext cx="3341538" cy="148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4190964" y="4625882"/>
            <a:ext cx="1728191" cy="288147"/>
          </a:xfrm>
          <a:prstGeom prst="rect">
            <a:avLst/>
          </a:prstGeom>
          <a:solidFill>
            <a:srgbClr val="0070C0"/>
          </a:solidFill>
          <a:ln>
            <a:solidFill>
              <a:srgbClr val="0070C0"/>
            </a:solidFill>
          </a:ln>
        </p:spPr>
        <p:txBody>
          <a:bodyPr wrap="square" lIns="36000" tIns="36000" rIns="36000" bIns="36000" rtlCol="0" anchor="ctr" anchorCtr="0">
            <a:spAutoFit/>
          </a:bodyPr>
          <a:lstStyle/>
          <a:p>
            <a:pPr algn="ctr"/>
            <a:r>
              <a:rPr lang="en-US" altLang="zh-CN" sz="1400" dirty="0" smtClean="0">
                <a:solidFill>
                  <a:schemeClr val="bg1"/>
                </a:solidFill>
              </a:rPr>
              <a:t>Add refresh interval</a:t>
            </a:r>
            <a:endParaRPr lang="zh-CN" altLang="en-US" sz="1400" dirty="0" smtClean="0">
              <a:solidFill>
                <a:schemeClr val="bg1"/>
              </a:solidFill>
            </a:endParaRPr>
          </a:p>
        </p:txBody>
      </p:sp>
      <p:sp>
        <p:nvSpPr>
          <p:cNvPr id="38" name="TextBox 37"/>
          <p:cNvSpPr txBox="1"/>
          <p:nvPr/>
        </p:nvSpPr>
        <p:spPr>
          <a:xfrm>
            <a:off x="1" y="4627918"/>
            <a:ext cx="3341538" cy="288147"/>
          </a:xfrm>
          <a:prstGeom prst="rect">
            <a:avLst/>
          </a:prstGeom>
          <a:solidFill>
            <a:srgbClr val="0070C0"/>
          </a:solidFill>
          <a:ln>
            <a:solidFill>
              <a:srgbClr val="0070C0"/>
            </a:solidFill>
          </a:ln>
        </p:spPr>
        <p:txBody>
          <a:bodyPr wrap="square" lIns="36000" tIns="36000" rIns="36000" bIns="36000" rtlCol="0" anchor="ctr" anchorCtr="0">
            <a:spAutoFit/>
          </a:bodyPr>
          <a:lstStyle/>
          <a:p>
            <a:pPr algn="ctr"/>
            <a:r>
              <a:rPr lang="en-US" altLang="zh-CN" sz="1400" dirty="0">
                <a:solidFill>
                  <a:schemeClr val="bg1"/>
                </a:solidFill>
              </a:rPr>
              <a:t>m</a:t>
            </a:r>
            <a:r>
              <a:rPr lang="en-US" altLang="zh-CN" sz="1400" dirty="0" smtClean="0">
                <a:solidFill>
                  <a:schemeClr val="bg1"/>
                </a:solidFill>
              </a:rPr>
              <a:t>odify name, add Tag, select Folder</a:t>
            </a:r>
            <a:endParaRPr lang="zh-CN" altLang="en-US" sz="1400" dirty="0" smtClean="0">
              <a:solidFill>
                <a:schemeClr val="bg1"/>
              </a:solidFill>
            </a:endParaRPr>
          </a:p>
        </p:txBody>
      </p:sp>
      <p:sp>
        <p:nvSpPr>
          <p:cNvPr id="39" name="TextBox 38"/>
          <p:cNvSpPr txBox="1"/>
          <p:nvPr/>
        </p:nvSpPr>
        <p:spPr>
          <a:xfrm>
            <a:off x="6369171" y="4625345"/>
            <a:ext cx="2792439" cy="288147"/>
          </a:xfrm>
          <a:prstGeom prst="rect">
            <a:avLst/>
          </a:prstGeom>
          <a:solidFill>
            <a:srgbClr val="0070C0"/>
          </a:solidFill>
          <a:ln>
            <a:solidFill>
              <a:srgbClr val="0070C0"/>
            </a:solidFill>
          </a:ln>
        </p:spPr>
        <p:txBody>
          <a:bodyPr wrap="square" lIns="36000" tIns="36000" rIns="36000" bIns="36000" rtlCol="0" anchor="ctr" anchorCtr="0">
            <a:spAutoFit/>
          </a:bodyPr>
          <a:lstStyle/>
          <a:p>
            <a:pPr algn="ctr"/>
            <a:r>
              <a:rPr lang="en-US" altLang="zh-CN" sz="1400" dirty="0" smtClean="0">
                <a:solidFill>
                  <a:schemeClr val="bg1"/>
                </a:solidFill>
              </a:rPr>
              <a:t>Set time range and shift per Panel</a:t>
            </a:r>
            <a:endParaRPr lang="zh-CN" altLang="en-US" sz="1400" dirty="0" smtClean="0">
              <a:solidFill>
                <a:schemeClr val="bg1"/>
              </a:solidFill>
            </a:endParaRPr>
          </a:p>
        </p:txBody>
      </p:sp>
    </p:spTree>
    <p:extLst>
      <p:ext uri="{BB962C8B-B14F-4D97-AF65-F5344CB8AC3E}">
        <p14:creationId xmlns:p14="http://schemas.microsoft.com/office/powerpoint/2010/main" val="615271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7" y="908720"/>
            <a:ext cx="6713537"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1"/>
          <p:cNvSpPr>
            <a:spLocks noGrp="1"/>
          </p:cNvSpPr>
          <p:nvPr>
            <p:ph type="title"/>
          </p:nvPr>
        </p:nvSpPr>
        <p:spPr>
          <a:xfrm>
            <a:off x="128322" y="116632"/>
            <a:ext cx="8631534" cy="654629"/>
          </a:xfrm>
        </p:spPr>
        <p:txBody>
          <a:bodyPr>
            <a:normAutofit/>
          </a:bodyPr>
          <a:lstStyle/>
          <a:p>
            <a:r>
              <a:rPr lang="en-US" altLang="zh-TW" sz="3200" dirty="0" smtClean="0">
                <a:ea typeface="微软雅黑" pitchFamily="34" charset="-122"/>
                <a:cs typeface="Arial" charset="0"/>
              </a:rPr>
              <a:t>T</a:t>
            </a:r>
            <a:r>
              <a:rPr lang="en-US" altLang="zh-CN" sz="3200" dirty="0" smtClean="0">
                <a:ea typeface="微软雅黑" pitchFamily="34" charset="-122"/>
                <a:cs typeface="Arial" charset="0"/>
              </a:rPr>
              <a:t>ime range for panel</a:t>
            </a:r>
            <a:endParaRPr lang="zh-TW" altLang="en-US" sz="3200" dirty="0">
              <a:ea typeface="微软雅黑" pitchFamily="34" charset="-122"/>
            </a:endParaRPr>
          </a:p>
        </p:txBody>
      </p:sp>
    </p:spTree>
    <p:extLst>
      <p:ext uri="{BB962C8B-B14F-4D97-AF65-F5344CB8AC3E}">
        <p14:creationId xmlns:p14="http://schemas.microsoft.com/office/powerpoint/2010/main" val="4293945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8322" y="116632"/>
            <a:ext cx="8631534" cy="654629"/>
          </a:xfrm>
        </p:spPr>
        <p:txBody>
          <a:bodyPr>
            <a:normAutofit/>
          </a:bodyPr>
          <a:lstStyle/>
          <a:p>
            <a:r>
              <a:rPr lang="en-US" altLang="zh-TW" sz="3200" dirty="0" smtClean="0">
                <a:ea typeface="微软雅黑" pitchFamily="34" charset="-122"/>
              </a:rPr>
              <a:t>D</a:t>
            </a:r>
            <a:r>
              <a:rPr lang="en-US" altLang="zh-CN" sz="3200" dirty="0" smtClean="0">
                <a:ea typeface="微软雅黑" pitchFamily="34" charset="-122"/>
              </a:rPr>
              <a:t>ashboard </a:t>
            </a:r>
            <a:r>
              <a:rPr lang="en-US" altLang="zh-TW" sz="3200" dirty="0" smtClean="0">
                <a:ea typeface="微软雅黑" pitchFamily="34" charset="-122"/>
              </a:rPr>
              <a:t>S</a:t>
            </a:r>
            <a:r>
              <a:rPr lang="en-US" altLang="zh-CN" sz="3200" dirty="0" smtClean="0">
                <a:ea typeface="微软雅黑" pitchFamily="34" charset="-122"/>
              </a:rPr>
              <a:t>hare – Link</a:t>
            </a:r>
            <a:r>
              <a:rPr lang="zh-CN" altLang="en-US" sz="3200" dirty="0" smtClean="0">
                <a:ea typeface="微软雅黑" pitchFamily="34" charset="-122"/>
              </a:rPr>
              <a:t>，</a:t>
            </a:r>
            <a:r>
              <a:rPr lang="en-US" altLang="zh-CN" sz="3200" dirty="0" smtClean="0">
                <a:ea typeface="微软雅黑" pitchFamily="34" charset="-122"/>
              </a:rPr>
              <a:t>Snapshot</a:t>
            </a:r>
            <a:r>
              <a:rPr lang="zh-CN" altLang="en-US" sz="3200" dirty="0" smtClean="0">
                <a:ea typeface="微软雅黑" pitchFamily="34" charset="-122"/>
              </a:rPr>
              <a:t>，</a:t>
            </a:r>
            <a:r>
              <a:rPr lang="en-US" altLang="zh-CN" sz="3200" dirty="0" smtClean="0">
                <a:ea typeface="微软雅黑" pitchFamily="34" charset="-122"/>
              </a:rPr>
              <a:t>Export </a:t>
            </a:r>
            <a:endParaRPr lang="zh-TW" altLang="en-US" sz="3200" dirty="0">
              <a:ea typeface="微软雅黑" pitchFamily="34" charset="-12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68761"/>
            <a:ext cx="5017952" cy="2711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504" y="2083499"/>
            <a:ext cx="4164647" cy="293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819134"/>
            <a:ext cx="8731770" cy="41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6606" y="4386606"/>
            <a:ext cx="5347394" cy="192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011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8322" y="116632"/>
            <a:ext cx="8631534" cy="654629"/>
          </a:xfrm>
        </p:spPr>
        <p:txBody>
          <a:bodyPr>
            <a:normAutofit/>
          </a:bodyPr>
          <a:lstStyle/>
          <a:p>
            <a:r>
              <a:rPr lang="en-US" altLang="zh-TW" sz="3200" dirty="0" smtClean="0">
                <a:ea typeface="微软雅黑" pitchFamily="34" charset="-122"/>
              </a:rPr>
              <a:t>D</a:t>
            </a:r>
            <a:r>
              <a:rPr lang="en-US" altLang="zh-CN" sz="3200" dirty="0" smtClean="0">
                <a:ea typeface="微软雅黑" pitchFamily="34" charset="-122"/>
              </a:rPr>
              <a:t>ashboard </a:t>
            </a:r>
            <a:r>
              <a:rPr lang="en-US" altLang="zh-TW" sz="3200" dirty="0" smtClean="0">
                <a:ea typeface="微软雅黑" pitchFamily="34" charset="-122"/>
              </a:rPr>
              <a:t>S</a:t>
            </a:r>
            <a:r>
              <a:rPr lang="en-US" altLang="zh-CN" sz="3200" dirty="0" smtClean="0">
                <a:ea typeface="微软雅黑" pitchFamily="34" charset="-122"/>
              </a:rPr>
              <a:t>hare – Import</a:t>
            </a:r>
            <a:endParaRPr lang="zh-TW" altLang="en-US" sz="3200" dirty="0">
              <a:ea typeface="微软雅黑" pitchFamily="34" charset="-122"/>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12" y="1234838"/>
            <a:ext cx="217170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234838"/>
            <a:ext cx="13811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754" y="1234838"/>
            <a:ext cx="3565266" cy="2146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812" y="3585006"/>
            <a:ext cx="8110208" cy="1921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87903" y="922941"/>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1</a:t>
            </a:r>
            <a:endParaRPr lang="zh-CN" altLang="en-US" sz="1400" b="1" dirty="0" smtClean="0">
              <a:solidFill>
                <a:schemeClr val="bg1"/>
              </a:solidFill>
            </a:endParaRPr>
          </a:p>
        </p:txBody>
      </p:sp>
      <p:sp>
        <p:nvSpPr>
          <p:cNvPr id="11" name="TextBox 10"/>
          <p:cNvSpPr txBox="1"/>
          <p:nvPr/>
        </p:nvSpPr>
        <p:spPr>
          <a:xfrm>
            <a:off x="2987824" y="922940"/>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2</a:t>
            </a:r>
            <a:endParaRPr lang="zh-CN" altLang="en-US" sz="1400" b="1" dirty="0" smtClean="0">
              <a:solidFill>
                <a:schemeClr val="bg1"/>
              </a:solidFill>
            </a:endParaRPr>
          </a:p>
        </p:txBody>
      </p:sp>
      <p:sp>
        <p:nvSpPr>
          <p:cNvPr id="12" name="TextBox 11"/>
          <p:cNvSpPr txBox="1"/>
          <p:nvPr/>
        </p:nvSpPr>
        <p:spPr>
          <a:xfrm>
            <a:off x="4801754" y="922939"/>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3</a:t>
            </a:r>
            <a:endParaRPr lang="zh-CN" altLang="en-US" sz="1400" b="1" dirty="0" smtClean="0">
              <a:solidFill>
                <a:schemeClr val="bg1"/>
              </a:solidFill>
            </a:endParaRPr>
          </a:p>
        </p:txBody>
      </p:sp>
      <p:sp>
        <p:nvSpPr>
          <p:cNvPr id="13" name="TextBox 12"/>
          <p:cNvSpPr txBox="1"/>
          <p:nvPr/>
        </p:nvSpPr>
        <p:spPr>
          <a:xfrm>
            <a:off x="256812" y="3284984"/>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4</a:t>
            </a:r>
            <a:endParaRPr lang="zh-CN" altLang="en-US" sz="1400" b="1" dirty="0" smtClean="0">
              <a:solidFill>
                <a:schemeClr val="bg1"/>
              </a:solidFill>
            </a:endParaRPr>
          </a:p>
        </p:txBody>
      </p:sp>
      <p:sp>
        <p:nvSpPr>
          <p:cNvPr id="14" name="TextBox 13"/>
          <p:cNvSpPr txBox="1"/>
          <p:nvPr/>
        </p:nvSpPr>
        <p:spPr>
          <a:xfrm>
            <a:off x="278210" y="5777190"/>
            <a:ext cx="8758285" cy="318924"/>
          </a:xfrm>
          <a:prstGeom prst="rect">
            <a:avLst/>
          </a:prstGeom>
          <a:noFill/>
          <a:ln w="19050">
            <a:noFill/>
          </a:ln>
        </p:spPr>
        <p:txBody>
          <a:bodyPr wrap="square" lIns="36000" tIns="36000" rIns="36000" bIns="36000" rtlCol="0" anchor="ctr" anchorCtr="0">
            <a:spAutoFit/>
          </a:bodyPr>
          <a:lstStyle/>
          <a:p>
            <a:r>
              <a:rPr lang="en-US" altLang="zh-CN" sz="1600" dirty="0" smtClean="0">
                <a:solidFill>
                  <a:srgbClr val="FF0000"/>
                </a:solidFill>
                <a:latin typeface="微软雅黑" pitchFamily="34" charset="-122"/>
                <a:ea typeface="微软雅黑" pitchFamily="34" charset="-122"/>
              </a:rPr>
              <a:t>Note</a:t>
            </a:r>
            <a:r>
              <a:rPr lang="zh-CN" altLang="en-US" sz="1600" dirty="0" smtClean="0">
                <a:solidFill>
                  <a:srgbClr val="FF0000"/>
                </a:solidFill>
                <a:latin typeface="微软雅黑" pitchFamily="34" charset="-122"/>
                <a:ea typeface="微软雅黑" pitchFamily="34" charset="-122"/>
              </a:rPr>
              <a:t>：修改</a:t>
            </a:r>
            <a:r>
              <a:rPr lang="zh-CN" altLang="en-US" sz="1600" dirty="0">
                <a:solidFill>
                  <a:srgbClr val="FF0000"/>
                </a:solidFill>
                <a:latin typeface="微软雅黑" pitchFamily="34" charset="-122"/>
                <a:ea typeface="微软雅黑" pitchFamily="34" charset="-122"/>
              </a:rPr>
              <a:t>导</a:t>
            </a:r>
            <a:r>
              <a:rPr lang="zh-CN" altLang="en-US" sz="1600" dirty="0" smtClean="0">
                <a:solidFill>
                  <a:srgbClr val="FF0000"/>
                </a:solidFill>
                <a:latin typeface="微软雅黑" pitchFamily="34" charset="-122"/>
                <a:ea typeface="微软雅黑" pitchFamily="34" charset="-122"/>
              </a:rPr>
              <a:t>入的</a:t>
            </a:r>
            <a:r>
              <a:rPr lang="en-US" altLang="zh-CN" sz="1600" dirty="0" smtClean="0">
                <a:solidFill>
                  <a:srgbClr val="FF0000"/>
                </a:solidFill>
                <a:latin typeface="微软雅黑" pitchFamily="34" charset="-122"/>
                <a:ea typeface="微软雅黑" pitchFamily="34" charset="-122"/>
              </a:rPr>
              <a:t>dashboard name</a:t>
            </a:r>
            <a:r>
              <a:rPr lang="zh-CN" altLang="en-US" sz="1600" dirty="0" smtClean="0">
                <a:solidFill>
                  <a:srgbClr val="FF0000"/>
                </a:solidFill>
                <a:latin typeface="微软雅黑" pitchFamily="34" charset="-122"/>
                <a:ea typeface="微软雅黑" pitchFamily="34" charset="-122"/>
              </a:rPr>
              <a:t>， 选择要使用的数据源，需要提前先建立</a:t>
            </a:r>
          </a:p>
        </p:txBody>
      </p:sp>
    </p:spTree>
    <p:extLst>
      <p:ext uri="{BB962C8B-B14F-4D97-AF65-F5344CB8AC3E}">
        <p14:creationId xmlns:p14="http://schemas.microsoft.com/office/powerpoint/2010/main" val="3414298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8322" y="116632"/>
            <a:ext cx="8631534" cy="654629"/>
          </a:xfrm>
        </p:spPr>
        <p:txBody>
          <a:bodyPr>
            <a:normAutofit/>
          </a:bodyPr>
          <a:lstStyle/>
          <a:p>
            <a:r>
              <a:rPr lang="en-US" altLang="zh-TW" sz="3200" dirty="0" smtClean="0">
                <a:ea typeface="微软雅黑" pitchFamily="34" charset="-122"/>
              </a:rPr>
              <a:t>D</a:t>
            </a:r>
            <a:r>
              <a:rPr lang="en-US" altLang="zh-CN" sz="3200" dirty="0" smtClean="0">
                <a:ea typeface="微软雅黑" pitchFamily="34" charset="-122"/>
              </a:rPr>
              <a:t>ashboard </a:t>
            </a:r>
            <a:r>
              <a:rPr lang="en-US" altLang="zh-TW" sz="3200" dirty="0" smtClean="0">
                <a:ea typeface="微软雅黑" pitchFamily="34" charset="-122"/>
              </a:rPr>
              <a:t>M</a:t>
            </a:r>
            <a:r>
              <a:rPr lang="en-US" altLang="zh-CN" sz="3200" dirty="0" smtClean="0">
                <a:ea typeface="微软雅黑" pitchFamily="34" charset="-122"/>
              </a:rPr>
              <a:t>anagement</a:t>
            </a:r>
            <a:endParaRPr lang="zh-TW" altLang="en-US" sz="3200" dirty="0">
              <a:ea typeface="微软雅黑" pitchFamily="34"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9" y="1268760"/>
            <a:ext cx="9022881" cy="390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82066" y="5452173"/>
            <a:ext cx="8758285" cy="318924"/>
          </a:xfrm>
          <a:prstGeom prst="rect">
            <a:avLst/>
          </a:prstGeom>
          <a:noFill/>
          <a:ln w="19050">
            <a:noFill/>
          </a:ln>
        </p:spPr>
        <p:txBody>
          <a:bodyPr wrap="square" lIns="36000" tIns="36000" rIns="36000" bIns="36000" rtlCol="0" anchor="ctr" anchorCtr="0">
            <a:spAutoFit/>
          </a:bodyPr>
          <a:lstStyle/>
          <a:p>
            <a:r>
              <a:rPr lang="zh-CN" altLang="en-US" sz="1600" dirty="0" smtClean="0">
                <a:solidFill>
                  <a:srgbClr val="FF0000"/>
                </a:solidFill>
                <a:latin typeface="微软雅黑" pitchFamily="34" charset="-122"/>
                <a:ea typeface="微软雅黑" pitchFamily="34" charset="-122"/>
              </a:rPr>
              <a:t>查看所有的</a:t>
            </a:r>
            <a:r>
              <a:rPr lang="en-US" altLang="zh-CN" sz="1600" dirty="0" smtClean="0">
                <a:solidFill>
                  <a:srgbClr val="FF0000"/>
                </a:solidFill>
                <a:latin typeface="微软雅黑" pitchFamily="34" charset="-122"/>
                <a:ea typeface="微软雅黑" pitchFamily="34" charset="-122"/>
              </a:rPr>
              <a:t>dashboard </a:t>
            </a:r>
            <a:r>
              <a:rPr lang="zh-CN" altLang="en-US" sz="1600" dirty="0" smtClean="0">
                <a:solidFill>
                  <a:srgbClr val="FF0000"/>
                </a:solidFill>
                <a:latin typeface="微软雅黑" pitchFamily="34" charset="-122"/>
                <a:ea typeface="微软雅黑" pitchFamily="34" charset="-122"/>
              </a:rPr>
              <a:t>和</a:t>
            </a:r>
            <a:r>
              <a:rPr lang="en-US" altLang="zh-CN" sz="1600" dirty="0" smtClean="0">
                <a:solidFill>
                  <a:srgbClr val="FF0000"/>
                </a:solidFill>
                <a:latin typeface="微软雅黑" pitchFamily="34" charset="-122"/>
                <a:ea typeface="微软雅黑" pitchFamily="34" charset="-122"/>
              </a:rPr>
              <a:t>folder</a:t>
            </a:r>
            <a:r>
              <a:rPr lang="zh-CN" altLang="en-US" sz="1600" dirty="0" smtClean="0">
                <a:solidFill>
                  <a:srgbClr val="FF0000"/>
                </a:solidFill>
                <a:latin typeface="微软雅黑" pitchFamily="34" charset="-122"/>
                <a:ea typeface="微软雅黑" pitchFamily="34" charset="-122"/>
              </a:rPr>
              <a:t>，也可在这里</a:t>
            </a:r>
            <a:r>
              <a:rPr lang="en-US" altLang="zh-CN" sz="1600" dirty="0" smtClean="0">
                <a:solidFill>
                  <a:srgbClr val="FF0000"/>
                </a:solidFill>
                <a:latin typeface="微软雅黑" pitchFamily="34" charset="-122"/>
                <a:ea typeface="微软雅黑" pitchFamily="34" charset="-122"/>
              </a:rPr>
              <a:t>add dashboard</a:t>
            </a:r>
            <a:r>
              <a:rPr lang="zh-CN" altLang="en-US" sz="1600" dirty="0" smtClean="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add Folder </a:t>
            </a:r>
            <a:endParaRPr lang="zh-CN" altLang="en-US" sz="1600" dirty="0" smtClean="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037778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832" y="23142"/>
            <a:ext cx="8631534" cy="654629"/>
          </a:xfrm>
        </p:spPr>
        <p:txBody>
          <a:bodyPr>
            <a:normAutofit/>
          </a:bodyPr>
          <a:lstStyle/>
          <a:p>
            <a:r>
              <a:rPr lang="zh-CN" altLang="en-US" sz="3200" dirty="0">
                <a:ea typeface="微软雅黑" pitchFamily="34" charset="-122"/>
              </a:rPr>
              <a:t>权限</a:t>
            </a:r>
            <a:r>
              <a:rPr lang="zh-CN" altLang="en-US" sz="3200" dirty="0" smtClean="0">
                <a:ea typeface="微软雅黑" pitchFamily="34" charset="-122"/>
              </a:rPr>
              <a:t>管理 </a:t>
            </a:r>
            <a:r>
              <a:rPr lang="en-US" altLang="zh-CN" sz="3200" dirty="0" smtClean="0">
                <a:ea typeface="微软雅黑" pitchFamily="34" charset="-122"/>
              </a:rPr>
              <a:t>– SSO</a:t>
            </a:r>
            <a:endParaRPr lang="zh-CN" altLang="en-US" sz="3200" dirty="0">
              <a:ea typeface="微软雅黑" pitchFamily="34" charset="-122"/>
            </a:endParaRPr>
          </a:p>
        </p:txBody>
      </p:sp>
      <p:sp>
        <p:nvSpPr>
          <p:cNvPr id="4" name="内容占位符 3"/>
          <p:cNvSpPr>
            <a:spLocks noGrp="1"/>
          </p:cNvSpPr>
          <p:nvPr>
            <p:ph idx="1"/>
          </p:nvPr>
        </p:nvSpPr>
        <p:spPr>
          <a:xfrm>
            <a:off x="250832" y="980728"/>
            <a:ext cx="8631534" cy="5164853"/>
          </a:xfrm>
        </p:spPr>
        <p:txBody>
          <a:bodyPr/>
          <a:lstStyle/>
          <a:p>
            <a:pPr marL="0" indent="0">
              <a:buNone/>
            </a:pPr>
            <a:r>
              <a:rPr lang="zh-CN" altLang="en-US" b="0" dirty="0" smtClean="0">
                <a:solidFill>
                  <a:schemeClr val="tx1"/>
                </a:solidFill>
                <a:latin typeface="微软雅黑" pitchFamily="34" charset="-122"/>
                <a:ea typeface="微软雅黑" pitchFamily="34" charset="-122"/>
              </a:rPr>
              <a:t>整合</a:t>
            </a:r>
            <a:r>
              <a:rPr lang="en-US" altLang="zh-CN" b="0" dirty="0" smtClean="0">
                <a:solidFill>
                  <a:schemeClr val="tx1"/>
                </a:solidFill>
                <a:latin typeface="微软雅黑" pitchFamily="34" charset="-122"/>
                <a:ea typeface="微软雅黑" pitchFamily="34" charset="-122"/>
              </a:rPr>
              <a:t>SSO</a:t>
            </a:r>
            <a:r>
              <a:rPr lang="zh-CN" altLang="en-US" b="0" dirty="0" smtClean="0">
                <a:solidFill>
                  <a:schemeClr val="tx1"/>
                </a:solidFill>
                <a:latin typeface="微软雅黑" pitchFamily="34" charset="-122"/>
                <a:ea typeface="微软雅黑" pitchFamily="34" charset="-122"/>
              </a:rPr>
              <a:t>，支持平台统一账户管理，单点登录</a:t>
            </a:r>
            <a:endParaRPr lang="zh-CN" altLang="en-US" b="0" dirty="0">
              <a:solidFill>
                <a:schemeClr val="tx1"/>
              </a:solidFill>
              <a:latin typeface="微软雅黑" pitchFamily="34" charset="-122"/>
              <a:ea typeface="微软雅黑" pitchFamily="34" charset="-122"/>
            </a:endParaRPr>
          </a:p>
        </p:txBody>
      </p:sp>
      <p:pic>
        <p:nvPicPr>
          <p:cNvPr id="5" name="Picture 3" descr="C:\Users\tingting.ning\Documents\Tencent Files\87477937\Image\C2C\@[4P$K_106LWYMKJ113F_@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 y="1487452"/>
            <a:ext cx="9140737" cy="484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734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7428" y="23142"/>
            <a:ext cx="8631534" cy="654629"/>
          </a:xfrm>
        </p:spPr>
        <p:txBody>
          <a:bodyPr>
            <a:normAutofit/>
          </a:bodyPr>
          <a:lstStyle/>
          <a:p>
            <a:r>
              <a:rPr lang="zh-CN" altLang="en-US" sz="3200" dirty="0">
                <a:ea typeface="微软雅黑" pitchFamily="34" charset="-122"/>
              </a:rPr>
              <a:t>权限</a:t>
            </a:r>
            <a:r>
              <a:rPr lang="zh-CN" altLang="en-US" sz="3200" dirty="0" smtClean="0">
                <a:ea typeface="微软雅黑" pitchFamily="34" charset="-122"/>
              </a:rPr>
              <a:t>管理 </a:t>
            </a:r>
            <a:r>
              <a:rPr lang="en-US" altLang="zh-CN" sz="3200" dirty="0" smtClean="0">
                <a:ea typeface="微软雅黑" pitchFamily="34" charset="-122"/>
              </a:rPr>
              <a:t>– Add User by </a:t>
            </a:r>
            <a:r>
              <a:rPr lang="en-US" altLang="zh-CN" sz="3200" dirty="0" err="1" smtClean="0">
                <a:ea typeface="微软雅黑" pitchFamily="34" charset="-122"/>
              </a:rPr>
              <a:t>Grafana</a:t>
            </a:r>
            <a:r>
              <a:rPr lang="en-US" altLang="zh-CN" sz="3200" dirty="0" smtClean="0">
                <a:ea typeface="微软雅黑" pitchFamily="34" charset="-122"/>
              </a:rPr>
              <a:t> Admin</a:t>
            </a:r>
            <a:endParaRPr lang="zh-CN" altLang="en-US" sz="3200" dirty="0">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428" y="1033769"/>
            <a:ext cx="193357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7" y="1033769"/>
            <a:ext cx="11906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1971" y="1033769"/>
            <a:ext cx="4716328"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5610" y="3675381"/>
            <a:ext cx="6192689"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424" y="4137722"/>
            <a:ext cx="4538895" cy="217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19300" y="733746"/>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1</a:t>
            </a:r>
            <a:endParaRPr lang="zh-CN" altLang="en-US" sz="1400" b="1" dirty="0" smtClean="0">
              <a:solidFill>
                <a:schemeClr val="bg1"/>
              </a:solidFill>
            </a:endParaRPr>
          </a:p>
        </p:txBody>
      </p:sp>
      <p:sp>
        <p:nvSpPr>
          <p:cNvPr id="11" name="TextBox 10"/>
          <p:cNvSpPr txBox="1"/>
          <p:nvPr/>
        </p:nvSpPr>
        <p:spPr>
          <a:xfrm>
            <a:off x="2483767" y="733745"/>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2</a:t>
            </a:r>
            <a:endParaRPr lang="zh-CN" altLang="en-US" sz="1400" b="1" dirty="0" smtClean="0">
              <a:solidFill>
                <a:schemeClr val="bg1"/>
              </a:solidFill>
            </a:endParaRPr>
          </a:p>
        </p:txBody>
      </p:sp>
      <p:sp>
        <p:nvSpPr>
          <p:cNvPr id="12" name="TextBox 11"/>
          <p:cNvSpPr txBox="1"/>
          <p:nvPr/>
        </p:nvSpPr>
        <p:spPr>
          <a:xfrm>
            <a:off x="3861971" y="733744"/>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3</a:t>
            </a:r>
            <a:endParaRPr lang="zh-CN" altLang="en-US" sz="1400" b="1" dirty="0" smtClean="0">
              <a:solidFill>
                <a:schemeClr val="bg1"/>
              </a:solidFill>
            </a:endParaRPr>
          </a:p>
        </p:txBody>
      </p:sp>
      <p:sp>
        <p:nvSpPr>
          <p:cNvPr id="13" name="TextBox 12"/>
          <p:cNvSpPr txBox="1"/>
          <p:nvPr/>
        </p:nvSpPr>
        <p:spPr>
          <a:xfrm>
            <a:off x="2386098" y="3374935"/>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4</a:t>
            </a:r>
            <a:endParaRPr lang="zh-CN" altLang="en-US" sz="1400" b="1" dirty="0" smtClean="0">
              <a:solidFill>
                <a:schemeClr val="bg1"/>
              </a:solidFill>
            </a:endParaRPr>
          </a:p>
        </p:txBody>
      </p:sp>
      <p:sp>
        <p:nvSpPr>
          <p:cNvPr id="14" name="TextBox 13"/>
          <p:cNvSpPr txBox="1"/>
          <p:nvPr/>
        </p:nvSpPr>
        <p:spPr>
          <a:xfrm>
            <a:off x="325354" y="3826008"/>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5</a:t>
            </a:r>
            <a:endParaRPr lang="zh-CN" altLang="en-US" sz="1400" b="1" dirty="0" smtClean="0">
              <a:solidFill>
                <a:schemeClr val="bg1"/>
              </a:solidFill>
            </a:endParaRPr>
          </a:p>
        </p:txBody>
      </p:sp>
      <p:sp>
        <p:nvSpPr>
          <p:cNvPr id="15" name="TextBox 14"/>
          <p:cNvSpPr txBox="1"/>
          <p:nvPr/>
        </p:nvSpPr>
        <p:spPr>
          <a:xfrm>
            <a:off x="3558423" y="3740857"/>
            <a:ext cx="627076" cy="288147"/>
          </a:xfrm>
          <a:prstGeom prst="rect">
            <a:avLst/>
          </a:prstGeom>
          <a:noFill/>
          <a:ln>
            <a:noFill/>
          </a:ln>
        </p:spPr>
        <p:txBody>
          <a:bodyPr wrap="square" lIns="36000" tIns="36000" rIns="36000" bIns="36000" rtlCol="0" anchor="ctr" anchorCtr="0">
            <a:spAutoFit/>
          </a:bodyPr>
          <a:lstStyle/>
          <a:p>
            <a:pPr algn="ctr"/>
            <a:r>
              <a:rPr lang="en-US" altLang="zh-CN" sz="1400" dirty="0" smtClean="0">
                <a:solidFill>
                  <a:srgbClr val="FF0000"/>
                </a:solidFill>
              </a:rPr>
              <a:t>click</a:t>
            </a:r>
            <a:endParaRPr lang="zh-CN" altLang="en-US" sz="1400" dirty="0" smtClean="0">
              <a:solidFill>
                <a:srgbClr val="FF0000"/>
              </a:solidFill>
            </a:endParaRPr>
          </a:p>
        </p:txBody>
      </p:sp>
    </p:spTree>
    <p:extLst>
      <p:ext uri="{BB962C8B-B14F-4D97-AF65-F5344CB8AC3E}">
        <p14:creationId xmlns:p14="http://schemas.microsoft.com/office/powerpoint/2010/main" val="18732959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sz="2800" dirty="0" smtClean="0"/>
              <a:t>Dashboard </a:t>
            </a:r>
            <a:r>
              <a:rPr lang="zh-CN" altLang="en-US" sz="2800" dirty="0" smtClean="0"/>
              <a:t>架构</a:t>
            </a:r>
            <a:r>
              <a:rPr lang="zh-CN" altLang="en-US" sz="2800" dirty="0"/>
              <a:t>介绍</a:t>
            </a:r>
            <a:endParaRPr lang="en-US" altLang="zh-CN" sz="2800" dirty="0" smtClean="0"/>
          </a:p>
          <a:p>
            <a:r>
              <a:rPr lang="en-US" altLang="zh-CN" sz="2800" dirty="0" smtClean="0"/>
              <a:t>Dashboard</a:t>
            </a:r>
            <a:r>
              <a:rPr lang="zh-CN" altLang="en-US" sz="2800" dirty="0" smtClean="0"/>
              <a:t>基本功能</a:t>
            </a:r>
            <a:endParaRPr lang="en-US" altLang="zh-CN" sz="2800" dirty="0" smtClean="0"/>
          </a:p>
          <a:p>
            <a:r>
              <a:rPr lang="en-US" altLang="zh-CN" sz="2800" dirty="0" smtClean="0"/>
              <a:t>Dashboard</a:t>
            </a:r>
            <a:r>
              <a:rPr lang="zh-CN" altLang="en-US" sz="2800" dirty="0" smtClean="0"/>
              <a:t>权限管理</a:t>
            </a:r>
            <a:endParaRPr lang="en-US" altLang="zh-CN" sz="2800" dirty="0" smtClean="0"/>
          </a:p>
          <a:p>
            <a:r>
              <a:rPr lang="en-US" altLang="zh-CN" sz="2800" dirty="0" smtClean="0"/>
              <a:t>Dashboard hands on</a:t>
            </a:r>
            <a:endParaRPr lang="en-US" altLang="zh-CN" sz="2800" dirty="0"/>
          </a:p>
          <a:p>
            <a:endParaRPr lang="en-US" altLang="zh-CN" sz="2800" dirty="0" smtClean="0"/>
          </a:p>
        </p:txBody>
      </p:sp>
      <p:sp>
        <p:nvSpPr>
          <p:cNvPr id="3" name="Title 2"/>
          <p:cNvSpPr>
            <a:spLocks noGrp="1"/>
          </p:cNvSpPr>
          <p:nvPr>
            <p:ph type="title"/>
          </p:nvPr>
        </p:nvSpPr>
        <p:spPr/>
        <p:txBody>
          <a:bodyPr/>
          <a:lstStyle/>
          <a:p>
            <a:r>
              <a:rPr lang="en-US" altLang="zh-CN" dirty="0" smtClean="0"/>
              <a:t>Agenda</a:t>
            </a:r>
            <a:endParaRPr lang="zh-CN" altLang="en-US" dirty="0"/>
          </a:p>
        </p:txBody>
      </p:sp>
    </p:spTree>
    <p:extLst>
      <p:ext uri="{BB962C8B-B14F-4D97-AF65-F5344CB8AC3E}">
        <p14:creationId xmlns:p14="http://schemas.microsoft.com/office/powerpoint/2010/main" val="454469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504" y="0"/>
            <a:ext cx="8631534" cy="654629"/>
          </a:xfrm>
        </p:spPr>
        <p:txBody>
          <a:bodyPr>
            <a:normAutofit/>
          </a:bodyPr>
          <a:lstStyle/>
          <a:p>
            <a:r>
              <a:rPr lang="zh-CN" altLang="en-US" sz="3200" dirty="0">
                <a:ea typeface="微软雅黑" pitchFamily="34" charset="-122"/>
              </a:rPr>
              <a:t>权限</a:t>
            </a:r>
            <a:r>
              <a:rPr lang="zh-CN" altLang="en-US" sz="3200" dirty="0" smtClean="0">
                <a:ea typeface="微软雅黑" pitchFamily="34" charset="-122"/>
              </a:rPr>
              <a:t>管理 </a:t>
            </a:r>
            <a:r>
              <a:rPr lang="en-US" altLang="zh-CN" sz="3200" dirty="0" smtClean="0">
                <a:ea typeface="微软雅黑" pitchFamily="34" charset="-122"/>
              </a:rPr>
              <a:t>– </a:t>
            </a:r>
            <a:r>
              <a:rPr lang="en-US" altLang="zh-CN" sz="3200" dirty="0">
                <a:ea typeface="微软雅黑" pitchFamily="34" charset="-122"/>
              </a:rPr>
              <a:t>I</a:t>
            </a:r>
            <a:r>
              <a:rPr lang="en-US" altLang="zh-CN" sz="3200" dirty="0" smtClean="0">
                <a:ea typeface="微软雅黑" pitchFamily="34" charset="-122"/>
              </a:rPr>
              <a:t>nvite User by </a:t>
            </a:r>
            <a:r>
              <a:rPr lang="en-US" altLang="zh-CN" sz="3200" dirty="0">
                <a:ea typeface="微软雅黑" pitchFamily="34" charset="-122"/>
              </a:rPr>
              <a:t>O</a:t>
            </a:r>
            <a:r>
              <a:rPr lang="en-US" altLang="zh-CN" sz="3200" dirty="0" smtClean="0">
                <a:ea typeface="微软雅黑" pitchFamily="34" charset="-122"/>
              </a:rPr>
              <a:t>rg Admin</a:t>
            </a:r>
            <a:endParaRPr lang="zh-CN" altLang="en-US" sz="3200" dirty="0">
              <a:ea typeface="微软雅黑" pitchFamily="34" charset="-122"/>
            </a:endParaRPr>
          </a:p>
        </p:txBody>
      </p:sp>
      <p:sp>
        <p:nvSpPr>
          <p:cNvPr id="8" name="内容占位符 3"/>
          <p:cNvSpPr>
            <a:spLocks noGrp="1"/>
          </p:cNvSpPr>
          <p:nvPr>
            <p:ph idx="1"/>
          </p:nvPr>
        </p:nvSpPr>
        <p:spPr>
          <a:xfrm>
            <a:off x="134592" y="908720"/>
            <a:ext cx="8631534" cy="556341"/>
          </a:xfrm>
        </p:spPr>
        <p:txBody>
          <a:bodyPr>
            <a:normAutofit fontScale="92500" lnSpcReduction="10000"/>
          </a:bodyPr>
          <a:lstStyle/>
          <a:p>
            <a:pPr marL="0" indent="0">
              <a:buNone/>
            </a:pPr>
            <a:r>
              <a:rPr lang="zh-CN" altLang="en-US" sz="1600" dirty="0" smtClean="0">
                <a:solidFill>
                  <a:srgbClr val="FF0000"/>
                </a:solidFill>
              </a:rPr>
              <a:t>前提：此人已经有</a:t>
            </a:r>
            <a:r>
              <a:rPr lang="en-US" altLang="zh-CN" sz="1600" dirty="0" err="1" smtClean="0">
                <a:solidFill>
                  <a:srgbClr val="FF0000"/>
                </a:solidFill>
              </a:rPr>
              <a:t>Grafana</a:t>
            </a:r>
            <a:r>
              <a:rPr lang="en-US" altLang="zh-CN" sz="1600" dirty="0" smtClean="0">
                <a:solidFill>
                  <a:srgbClr val="FF0000"/>
                </a:solidFill>
              </a:rPr>
              <a:t> Admin </a:t>
            </a:r>
            <a:r>
              <a:rPr lang="zh-CN" altLang="en-US" sz="1600" dirty="0" smtClean="0">
                <a:solidFill>
                  <a:srgbClr val="FF0000"/>
                </a:solidFill>
              </a:rPr>
              <a:t>权限的用户</a:t>
            </a:r>
            <a:r>
              <a:rPr lang="en-US" altLang="zh-CN" sz="1600" dirty="0" smtClean="0">
                <a:solidFill>
                  <a:srgbClr val="FF0000"/>
                </a:solidFill>
              </a:rPr>
              <a:t>add user </a:t>
            </a:r>
            <a:r>
              <a:rPr lang="zh-CN" altLang="en-US" sz="1600" dirty="0" smtClean="0">
                <a:solidFill>
                  <a:srgbClr val="FF0000"/>
                </a:solidFill>
              </a:rPr>
              <a:t>已经加入了</a:t>
            </a:r>
            <a:r>
              <a:rPr lang="en-US" altLang="zh-CN" sz="1600" dirty="0" smtClean="0">
                <a:solidFill>
                  <a:srgbClr val="FF0000"/>
                </a:solidFill>
              </a:rPr>
              <a:t>dashboard</a:t>
            </a:r>
            <a:r>
              <a:rPr lang="zh-CN" altLang="en-US" sz="1600" dirty="0" smtClean="0">
                <a:solidFill>
                  <a:srgbClr val="FF0000"/>
                </a:solidFill>
              </a:rPr>
              <a:t>的用户列表中， 才可以由</a:t>
            </a:r>
            <a:r>
              <a:rPr lang="en-US" altLang="zh-CN" sz="1600" dirty="0" smtClean="0">
                <a:solidFill>
                  <a:srgbClr val="FF0000"/>
                </a:solidFill>
              </a:rPr>
              <a:t>org admin invite</a:t>
            </a:r>
            <a:r>
              <a:rPr lang="zh-CN" altLang="en-US" sz="1600" dirty="0" smtClean="0">
                <a:solidFill>
                  <a:srgbClr val="FF0000"/>
                </a:solidFill>
              </a:rPr>
              <a:t>此人到</a:t>
            </a:r>
            <a:r>
              <a:rPr lang="en-US" altLang="zh-CN" sz="1600" dirty="0" smtClean="0">
                <a:solidFill>
                  <a:srgbClr val="FF0000"/>
                </a:solidFill>
              </a:rPr>
              <a:t>org</a:t>
            </a:r>
            <a:r>
              <a:rPr lang="zh-CN" altLang="en-US" sz="1600" dirty="0" smtClean="0">
                <a:solidFill>
                  <a:srgbClr val="FF0000"/>
                </a:solidFill>
              </a:rPr>
              <a:t>中</a:t>
            </a:r>
            <a:endParaRPr lang="zh-CN" altLang="en-US" sz="1600" dirty="0">
              <a:solidFill>
                <a:srgbClr val="FF0000"/>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29" y="2005842"/>
            <a:ext cx="193357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506" y="1988840"/>
            <a:ext cx="7334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4100" y="1988840"/>
            <a:ext cx="4124325"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85629" y="1703296"/>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1</a:t>
            </a:r>
            <a:endParaRPr lang="zh-CN" altLang="en-US" sz="1400" b="1" dirty="0" smtClean="0">
              <a:solidFill>
                <a:schemeClr val="bg1"/>
              </a:solidFill>
            </a:endParaRPr>
          </a:p>
        </p:txBody>
      </p:sp>
      <p:sp>
        <p:nvSpPr>
          <p:cNvPr id="10" name="TextBox 9"/>
          <p:cNvSpPr txBox="1"/>
          <p:nvPr/>
        </p:nvSpPr>
        <p:spPr>
          <a:xfrm>
            <a:off x="3012506" y="1679141"/>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2</a:t>
            </a:r>
            <a:endParaRPr lang="zh-CN" altLang="en-US" sz="1400" b="1" dirty="0" smtClean="0">
              <a:solidFill>
                <a:schemeClr val="bg1"/>
              </a:solidFill>
            </a:endParaRPr>
          </a:p>
        </p:txBody>
      </p:sp>
      <p:sp>
        <p:nvSpPr>
          <p:cNvPr id="11" name="TextBox 10"/>
          <p:cNvSpPr txBox="1"/>
          <p:nvPr/>
        </p:nvSpPr>
        <p:spPr>
          <a:xfrm>
            <a:off x="4534100" y="1679140"/>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3</a:t>
            </a:r>
            <a:endParaRPr lang="zh-CN" altLang="en-US" sz="1400" b="1" dirty="0" smtClean="0">
              <a:solidFill>
                <a:schemeClr val="bg1"/>
              </a:solidFill>
            </a:endParaRPr>
          </a:p>
        </p:txBody>
      </p:sp>
    </p:spTree>
    <p:extLst>
      <p:ext uri="{BB962C8B-B14F-4D97-AF65-F5344CB8AC3E}">
        <p14:creationId xmlns:p14="http://schemas.microsoft.com/office/powerpoint/2010/main" val="376215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6233" y="12454"/>
            <a:ext cx="8631534" cy="654629"/>
          </a:xfrm>
        </p:spPr>
        <p:txBody>
          <a:bodyPr>
            <a:normAutofit/>
          </a:bodyPr>
          <a:lstStyle/>
          <a:p>
            <a:r>
              <a:rPr lang="zh-CN" altLang="en-US" sz="3200" dirty="0">
                <a:ea typeface="微软雅黑" pitchFamily="34" charset="-122"/>
              </a:rPr>
              <a:t>权限</a:t>
            </a:r>
            <a:r>
              <a:rPr lang="zh-CN" altLang="en-US" sz="3200" dirty="0" smtClean="0">
                <a:ea typeface="微软雅黑" pitchFamily="34" charset="-122"/>
              </a:rPr>
              <a:t>管理 </a:t>
            </a:r>
            <a:r>
              <a:rPr lang="en-US" altLang="zh-CN" sz="3200" dirty="0" smtClean="0">
                <a:ea typeface="微软雅黑" pitchFamily="34" charset="-122"/>
              </a:rPr>
              <a:t>– Team</a:t>
            </a:r>
            <a:endParaRPr lang="zh-CN" altLang="en-US" sz="3200" dirty="0">
              <a:ea typeface="微软雅黑"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190500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412776"/>
            <a:ext cx="9906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12776"/>
            <a:ext cx="41052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7506" y="3645024"/>
            <a:ext cx="5199769" cy="2426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86582" y="1100219"/>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1</a:t>
            </a:r>
            <a:endParaRPr lang="zh-CN" altLang="en-US" sz="1400" b="1" dirty="0" smtClean="0">
              <a:solidFill>
                <a:schemeClr val="bg1"/>
              </a:solidFill>
            </a:endParaRPr>
          </a:p>
        </p:txBody>
      </p:sp>
      <p:sp>
        <p:nvSpPr>
          <p:cNvPr id="10" name="TextBox 9"/>
          <p:cNvSpPr txBox="1"/>
          <p:nvPr/>
        </p:nvSpPr>
        <p:spPr>
          <a:xfrm>
            <a:off x="2987824" y="1100218"/>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2</a:t>
            </a:r>
            <a:endParaRPr lang="zh-CN" altLang="en-US" sz="1400" b="1" dirty="0" smtClean="0">
              <a:solidFill>
                <a:schemeClr val="bg1"/>
              </a:solidFill>
            </a:endParaRPr>
          </a:p>
        </p:txBody>
      </p:sp>
      <p:sp>
        <p:nvSpPr>
          <p:cNvPr id="11" name="TextBox 10"/>
          <p:cNvSpPr txBox="1"/>
          <p:nvPr/>
        </p:nvSpPr>
        <p:spPr>
          <a:xfrm>
            <a:off x="4572000" y="1095481"/>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3</a:t>
            </a:r>
            <a:endParaRPr lang="zh-CN" altLang="en-US" sz="1400" b="1" dirty="0" smtClean="0">
              <a:solidFill>
                <a:schemeClr val="bg1"/>
              </a:solidFill>
            </a:endParaRPr>
          </a:p>
        </p:txBody>
      </p:sp>
      <p:sp>
        <p:nvSpPr>
          <p:cNvPr id="12" name="TextBox 11"/>
          <p:cNvSpPr txBox="1"/>
          <p:nvPr/>
        </p:nvSpPr>
        <p:spPr>
          <a:xfrm>
            <a:off x="3477506" y="3324598"/>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4</a:t>
            </a:r>
            <a:endParaRPr lang="zh-CN" altLang="en-US" sz="1400" b="1" dirty="0" smtClean="0">
              <a:solidFill>
                <a:schemeClr val="bg1"/>
              </a:solidFill>
            </a:endParaRPr>
          </a:p>
        </p:txBody>
      </p:sp>
    </p:spTree>
    <p:extLst>
      <p:ext uri="{BB962C8B-B14F-4D97-AF65-F5344CB8AC3E}">
        <p14:creationId xmlns:p14="http://schemas.microsoft.com/office/powerpoint/2010/main" val="9021767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sz="3200" dirty="0">
                <a:latin typeface="微软雅黑" pitchFamily="34" charset="-122"/>
                <a:ea typeface="微软雅黑" pitchFamily="34" charset="-122"/>
              </a:rPr>
              <a:t>权限</a:t>
            </a:r>
            <a:r>
              <a:rPr lang="zh-CN" altLang="en-US" sz="3200" dirty="0" smtClean="0">
                <a:latin typeface="微软雅黑" pitchFamily="34" charset="-122"/>
                <a:ea typeface="微软雅黑" pitchFamily="34" charset="-122"/>
              </a:rPr>
              <a:t>管理 </a:t>
            </a:r>
            <a:r>
              <a:rPr lang="en-US" altLang="zh-CN" sz="3200" dirty="0" smtClean="0">
                <a:latin typeface="微软雅黑" pitchFamily="34" charset="-122"/>
                <a:ea typeface="微软雅黑" pitchFamily="34" charset="-122"/>
              </a:rPr>
              <a:t>- organization</a:t>
            </a:r>
            <a:endParaRPr lang="zh-CN" altLang="en-US" sz="3200" dirty="0">
              <a:latin typeface="微软雅黑" pitchFamily="34" charset="-122"/>
              <a:ea typeface="微软雅黑" pitchFamily="34" charset="-122"/>
            </a:endParaRPr>
          </a:p>
        </p:txBody>
      </p:sp>
      <p:pic>
        <p:nvPicPr>
          <p:cNvPr id="1025" name="Picture 1" descr="C:\Users\tingting.ning\AppData\Roaming\Tencent\Users\87477937\QQ\WinTemp\RichOle\JZ72%~S$I%]QW3MYX4]U@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 y="1772816"/>
            <a:ext cx="5230796"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tingting.ning\AppData\Roaming\Tencent\Users\87477937\QQ\WinTemp\RichOle\UJV`KI]NG`U2K9RA73Y}}Y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289" y="2348880"/>
            <a:ext cx="3761278" cy="3324188"/>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3"/>
          <p:cNvSpPr>
            <a:spLocks noGrp="1"/>
          </p:cNvSpPr>
          <p:nvPr>
            <p:ph idx="1"/>
          </p:nvPr>
        </p:nvSpPr>
        <p:spPr>
          <a:xfrm>
            <a:off x="250832" y="980729"/>
            <a:ext cx="8631534" cy="792087"/>
          </a:xfrm>
        </p:spPr>
        <p:txBody>
          <a:bodyPr/>
          <a:lstStyle/>
          <a:p>
            <a:pPr marL="0" indent="0">
              <a:buNone/>
            </a:pPr>
            <a:r>
              <a:rPr lang="zh-CN" altLang="en-US" dirty="0" smtClean="0">
                <a:solidFill>
                  <a:schemeClr val="tx1"/>
                </a:solidFill>
              </a:rPr>
              <a:t>新建</a:t>
            </a:r>
            <a:r>
              <a:rPr lang="en-US" altLang="zh-CN" dirty="0" smtClean="0">
                <a:solidFill>
                  <a:schemeClr val="tx1"/>
                </a:solidFill>
              </a:rPr>
              <a:t>org</a:t>
            </a:r>
            <a:r>
              <a:rPr lang="zh-CN" altLang="en-US" dirty="0" smtClean="0">
                <a:solidFill>
                  <a:schemeClr val="tx1"/>
                </a:solidFill>
              </a:rPr>
              <a:t>，把某个用户分配某个</a:t>
            </a:r>
            <a:r>
              <a:rPr lang="en-US" altLang="zh-CN" dirty="0" smtClean="0">
                <a:solidFill>
                  <a:schemeClr val="tx1"/>
                </a:solidFill>
              </a:rPr>
              <a:t>org</a:t>
            </a:r>
            <a:r>
              <a:rPr lang="zh-CN" altLang="en-US" dirty="0" smtClean="0">
                <a:solidFill>
                  <a:schemeClr val="tx1"/>
                </a:solidFill>
              </a:rPr>
              <a:t>的某种角色，这样用户就有权限查看此</a:t>
            </a:r>
            <a:r>
              <a:rPr lang="en-US" altLang="zh-CN" dirty="0" smtClean="0">
                <a:solidFill>
                  <a:schemeClr val="tx1"/>
                </a:solidFill>
              </a:rPr>
              <a:t>org</a:t>
            </a:r>
            <a:r>
              <a:rPr lang="zh-CN" altLang="en-US" dirty="0" smtClean="0">
                <a:solidFill>
                  <a:schemeClr val="tx1"/>
                </a:solidFill>
              </a:rPr>
              <a:t>的</a:t>
            </a:r>
            <a:r>
              <a:rPr lang="en-US" altLang="zh-CN" dirty="0" smtClean="0">
                <a:solidFill>
                  <a:schemeClr val="tx1"/>
                </a:solidFill>
              </a:rPr>
              <a:t>dashboard</a:t>
            </a:r>
            <a:r>
              <a:rPr lang="zh-CN" altLang="en-US" dirty="0" smtClean="0">
                <a:solidFill>
                  <a:schemeClr val="tx1"/>
                </a:solidFill>
              </a:rPr>
              <a:t>。</a:t>
            </a:r>
            <a:endParaRPr lang="zh-CN" altLang="en-US" dirty="0">
              <a:solidFill>
                <a:schemeClr val="tx1"/>
              </a:solidFill>
            </a:endParaRPr>
          </a:p>
        </p:txBody>
      </p:sp>
      <p:pic>
        <p:nvPicPr>
          <p:cNvPr id="1027" name="Picture 3" descr="C:\Users\tingting.ning\AppData\Roaming\Tencent\Users\87477937\QQ\WinTemp\RichOle\5A21ZW5LM~W$S@Z9SR[P2C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696" y="4396793"/>
            <a:ext cx="2736304" cy="1542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3568" y="4709363"/>
            <a:ext cx="1800200" cy="318924"/>
          </a:xfrm>
          <a:prstGeom prst="rect">
            <a:avLst/>
          </a:prstGeom>
          <a:solidFill>
            <a:schemeClr val="tx2">
              <a:lumMod val="60000"/>
              <a:lumOff val="40000"/>
            </a:schemeClr>
          </a:solidFill>
        </p:spPr>
        <p:txBody>
          <a:bodyPr wrap="square" lIns="36000" tIns="36000" rIns="36000" bIns="36000" rtlCol="0" anchor="ctr" anchorCtr="0">
            <a:spAutoFit/>
          </a:bodyPr>
          <a:lstStyle/>
          <a:p>
            <a:pPr algn="ctr"/>
            <a:r>
              <a:rPr lang="zh-CN" altLang="en-US" sz="1600" dirty="0" smtClean="0">
                <a:latin typeface="微软雅黑" pitchFamily="34" charset="-122"/>
                <a:ea typeface="微软雅黑" pitchFamily="34" charset="-122"/>
              </a:rPr>
              <a:t>新建</a:t>
            </a:r>
            <a:r>
              <a:rPr lang="en-US" altLang="zh-CN" sz="1600" dirty="0" smtClean="0">
                <a:latin typeface="微软雅黑" pitchFamily="34" charset="-122"/>
                <a:ea typeface="微软雅黑" pitchFamily="34" charset="-122"/>
              </a:rPr>
              <a:t>org</a:t>
            </a:r>
            <a:endParaRPr lang="zh-CN" altLang="en-US" sz="1600" dirty="0" smtClean="0">
              <a:latin typeface="微软雅黑" pitchFamily="34" charset="-122"/>
              <a:ea typeface="微软雅黑" pitchFamily="34" charset="-122"/>
            </a:endParaRPr>
          </a:p>
        </p:txBody>
      </p:sp>
      <p:sp>
        <p:nvSpPr>
          <p:cNvPr id="11" name="TextBox 10"/>
          <p:cNvSpPr txBox="1"/>
          <p:nvPr/>
        </p:nvSpPr>
        <p:spPr>
          <a:xfrm>
            <a:off x="3983416" y="5683363"/>
            <a:ext cx="1800200" cy="318924"/>
          </a:xfrm>
          <a:prstGeom prst="rect">
            <a:avLst/>
          </a:prstGeom>
          <a:solidFill>
            <a:schemeClr val="tx2">
              <a:lumMod val="60000"/>
              <a:lumOff val="40000"/>
            </a:schemeClr>
          </a:solidFill>
        </p:spPr>
        <p:txBody>
          <a:bodyPr wrap="square" lIns="36000" tIns="36000" rIns="36000" bIns="36000" rtlCol="0" anchor="ctr" anchorCtr="0">
            <a:spAutoFit/>
          </a:bodyPr>
          <a:lstStyle/>
          <a:p>
            <a:pPr algn="ctr"/>
            <a:r>
              <a:rPr lang="zh-CN" altLang="en-US" sz="1600" dirty="0" smtClean="0">
                <a:latin typeface="微软雅黑" pitchFamily="34" charset="-122"/>
                <a:ea typeface="微软雅黑" pitchFamily="34" charset="-122"/>
              </a:rPr>
              <a:t>给</a:t>
            </a:r>
            <a:r>
              <a:rPr lang="en-US" altLang="zh-CN" sz="1600" dirty="0" smtClean="0">
                <a:latin typeface="微软雅黑" pitchFamily="34" charset="-122"/>
                <a:ea typeface="微软雅黑" pitchFamily="34" charset="-122"/>
              </a:rPr>
              <a:t>org</a:t>
            </a:r>
            <a:r>
              <a:rPr lang="zh-CN" altLang="en-US" sz="1600" dirty="0" smtClean="0">
                <a:latin typeface="微软雅黑" pitchFamily="34" charset="-122"/>
                <a:ea typeface="微软雅黑" pitchFamily="34" charset="-122"/>
              </a:rPr>
              <a:t>添加</a:t>
            </a:r>
            <a:r>
              <a:rPr lang="en-US" altLang="zh-CN" sz="1600" dirty="0" smtClean="0">
                <a:latin typeface="微软雅黑" pitchFamily="34" charset="-122"/>
                <a:ea typeface="微软雅黑" pitchFamily="34" charset="-122"/>
              </a:rPr>
              <a:t>user</a:t>
            </a:r>
            <a:endParaRPr lang="zh-CN" altLang="en-US" sz="1600" dirty="0" smtClean="0">
              <a:latin typeface="微软雅黑" pitchFamily="34" charset="-122"/>
              <a:ea typeface="微软雅黑" pitchFamily="34" charset="-122"/>
            </a:endParaRPr>
          </a:p>
        </p:txBody>
      </p:sp>
      <p:sp>
        <p:nvSpPr>
          <p:cNvPr id="12" name="TextBox 11"/>
          <p:cNvSpPr txBox="1"/>
          <p:nvPr/>
        </p:nvSpPr>
        <p:spPr>
          <a:xfrm>
            <a:off x="6965126" y="5963098"/>
            <a:ext cx="1800200" cy="318924"/>
          </a:xfrm>
          <a:prstGeom prst="rect">
            <a:avLst/>
          </a:prstGeom>
          <a:solidFill>
            <a:schemeClr val="tx2">
              <a:lumMod val="60000"/>
              <a:lumOff val="40000"/>
            </a:schemeClr>
          </a:solidFill>
        </p:spPr>
        <p:txBody>
          <a:bodyPr wrap="square" lIns="36000" tIns="36000" rIns="36000" bIns="36000" rtlCol="0" anchor="ctr" anchorCtr="0">
            <a:spAutoFit/>
          </a:bodyPr>
          <a:lstStyle/>
          <a:p>
            <a:pPr algn="ctr"/>
            <a:r>
              <a:rPr lang="en-US" altLang="zh-CN" sz="1600" dirty="0" smtClean="0">
                <a:latin typeface="微软雅黑" pitchFamily="34" charset="-122"/>
                <a:ea typeface="微软雅黑" pitchFamily="34" charset="-122"/>
              </a:rPr>
              <a:t>Switch org</a:t>
            </a:r>
            <a:endParaRPr lang="zh-CN" altLang="en-US"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797104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sz="3200" dirty="0">
                <a:latin typeface="微软雅黑" pitchFamily="34" charset="-122"/>
                <a:ea typeface="微软雅黑" pitchFamily="34" charset="-122"/>
              </a:rPr>
              <a:t>权限</a:t>
            </a:r>
            <a:r>
              <a:rPr lang="zh-CN" altLang="en-US" sz="3200" dirty="0" smtClean="0">
                <a:latin typeface="微软雅黑" pitchFamily="34" charset="-122"/>
                <a:ea typeface="微软雅黑" pitchFamily="34" charset="-122"/>
              </a:rPr>
              <a:t>管理 </a:t>
            </a:r>
            <a:r>
              <a:rPr lang="en-US" altLang="zh-CN" sz="3200" dirty="0" smtClean="0">
                <a:latin typeface="微软雅黑" pitchFamily="34" charset="-122"/>
                <a:ea typeface="微软雅黑" pitchFamily="34" charset="-122"/>
              </a:rPr>
              <a:t>- folder</a:t>
            </a:r>
            <a:endParaRPr lang="zh-CN" altLang="en-US" sz="3200" dirty="0">
              <a:latin typeface="微软雅黑" pitchFamily="34" charset="-122"/>
              <a:ea typeface="微软雅黑" pitchFamily="34" charset="-122"/>
            </a:endParaRPr>
          </a:p>
        </p:txBody>
      </p:sp>
      <p:sp>
        <p:nvSpPr>
          <p:cNvPr id="8" name="内容占位符 3"/>
          <p:cNvSpPr>
            <a:spLocks noGrp="1"/>
          </p:cNvSpPr>
          <p:nvPr>
            <p:ph idx="1"/>
          </p:nvPr>
        </p:nvSpPr>
        <p:spPr>
          <a:xfrm>
            <a:off x="250832" y="980728"/>
            <a:ext cx="8631534" cy="5164853"/>
          </a:xfrm>
        </p:spPr>
        <p:txBody>
          <a:bodyPr/>
          <a:lstStyle/>
          <a:p>
            <a:pPr marL="0" indent="0">
              <a:buNone/>
            </a:pPr>
            <a:r>
              <a:rPr lang="zh-CN" altLang="en-US" dirty="0" smtClean="0">
                <a:solidFill>
                  <a:schemeClr val="tx1"/>
                </a:solidFill>
              </a:rPr>
              <a:t>在</a:t>
            </a:r>
            <a:r>
              <a:rPr lang="en-US" altLang="zh-CN" dirty="0" smtClean="0">
                <a:solidFill>
                  <a:schemeClr val="tx1"/>
                </a:solidFill>
              </a:rPr>
              <a:t>org</a:t>
            </a:r>
            <a:r>
              <a:rPr lang="zh-CN" altLang="en-US" dirty="0" smtClean="0">
                <a:solidFill>
                  <a:schemeClr val="tx1"/>
                </a:solidFill>
              </a:rPr>
              <a:t>下可以建立</a:t>
            </a:r>
            <a:r>
              <a:rPr lang="en-US" altLang="zh-CN" dirty="0" smtClean="0">
                <a:solidFill>
                  <a:schemeClr val="tx1"/>
                </a:solidFill>
              </a:rPr>
              <a:t>folder</a:t>
            </a:r>
            <a:r>
              <a:rPr lang="zh-CN" altLang="en-US" dirty="0" smtClean="0">
                <a:solidFill>
                  <a:schemeClr val="tx1"/>
                </a:solidFill>
              </a:rPr>
              <a:t>，把</a:t>
            </a:r>
            <a:r>
              <a:rPr lang="en-US" altLang="zh-CN" dirty="0" smtClean="0">
                <a:solidFill>
                  <a:schemeClr val="tx1"/>
                </a:solidFill>
              </a:rPr>
              <a:t>dashboard</a:t>
            </a:r>
            <a:r>
              <a:rPr lang="zh-CN" altLang="en-US" dirty="0">
                <a:solidFill>
                  <a:schemeClr val="tx1"/>
                </a:solidFill>
              </a:rPr>
              <a:t>放</a:t>
            </a:r>
            <a:r>
              <a:rPr lang="zh-CN" altLang="en-US" dirty="0" smtClean="0">
                <a:solidFill>
                  <a:schemeClr val="tx1"/>
                </a:solidFill>
              </a:rPr>
              <a:t>入不同的</a:t>
            </a:r>
            <a:r>
              <a:rPr lang="en-US" altLang="zh-CN" dirty="0" smtClean="0">
                <a:solidFill>
                  <a:schemeClr val="tx1"/>
                </a:solidFill>
              </a:rPr>
              <a:t>folder</a:t>
            </a:r>
            <a:r>
              <a:rPr lang="zh-CN" altLang="en-US" dirty="0" smtClean="0">
                <a:solidFill>
                  <a:schemeClr val="tx1"/>
                </a:solidFill>
              </a:rPr>
              <a:t>进行分类，可以针对</a:t>
            </a:r>
            <a:r>
              <a:rPr lang="en-US" altLang="zh-CN" dirty="0" smtClean="0">
                <a:solidFill>
                  <a:schemeClr val="tx1"/>
                </a:solidFill>
              </a:rPr>
              <a:t>folder</a:t>
            </a:r>
            <a:r>
              <a:rPr lang="zh-CN" altLang="en-US" dirty="0" smtClean="0">
                <a:solidFill>
                  <a:schemeClr val="tx1"/>
                </a:solidFill>
              </a:rPr>
              <a:t>添加某些用户的访问权限</a:t>
            </a:r>
            <a:endParaRPr lang="zh-CN" altLang="en-US" dirty="0">
              <a:solidFill>
                <a:schemeClr val="tx1"/>
              </a:solidFill>
            </a:endParaRPr>
          </a:p>
        </p:txBody>
      </p:sp>
      <p:pic>
        <p:nvPicPr>
          <p:cNvPr id="2051" name="Picture 3" descr="C:\Users\tingting.ning\AppData\Roaming\Tencent\Users\87477937\QQ\WinTemp\RichOle\F4(0WTPN~VAWK~W[$PSRJ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97" y="1772816"/>
            <a:ext cx="5105053" cy="28083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tingting.ning\AppData\Roaming\Tencent\Users\87477937\QQ\WinTemp\RichOle\R)[]AZFRF9D~26V5Z%_3F0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3331353"/>
            <a:ext cx="5143846" cy="301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837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112310" y="88036"/>
            <a:ext cx="9144000" cy="692150"/>
          </a:xfrm>
          <a:prstGeom prst="rect">
            <a:avLst/>
          </a:prstGeom>
          <a:noFill/>
          <a:ln>
            <a:noFill/>
          </a:ln>
          <a:effectLst>
            <a:outerShdw dist="28398" dir="1593903" algn="ctr" rotWithShape="0">
              <a:srgbClr val="DDDDDD"/>
            </a:outerShdw>
          </a:effectLst>
          <a:extLst/>
        </p:spPr>
        <p:txBody>
          <a:bodyPr vert="horz" wrap="square" lIns="91440" tIns="45720" rIns="91440" bIns="45720" numCol="1" anchor="ctr" anchorCtr="0" compatLnSpc="1">
            <a:prstTxWarp prst="textNoShape">
              <a:avLst/>
            </a:prstTxWarp>
          </a:bodyPr>
          <a:lstStyle/>
          <a:p>
            <a:pPr eaLnBrk="0" hangingPunct="0"/>
            <a:r>
              <a:rPr kumimoji="1" lang="zh-CN" altLang="en-US" sz="2800" b="1" dirty="0" smtClean="0">
                <a:solidFill>
                  <a:srgbClr val="000099"/>
                </a:solidFill>
                <a:latin typeface="微软雅黑" pitchFamily="34" charset="-122"/>
                <a:ea typeface="微软雅黑" pitchFamily="34" charset="-122"/>
                <a:cs typeface="Tahoma" panose="020B0604030504040204" pitchFamily="34" charset="0"/>
              </a:rPr>
              <a:t>参考资料</a:t>
            </a:r>
            <a:endParaRPr kumimoji="1" lang="en-US" altLang="zh-TW" sz="2800" b="1" dirty="0">
              <a:solidFill>
                <a:srgbClr val="000099"/>
              </a:solidFill>
              <a:latin typeface="微软雅黑" pitchFamily="34" charset="-122"/>
              <a:ea typeface="微软雅黑" pitchFamily="34" charset="-122"/>
              <a:cs typeface="Tahoma" panose="020B0604030504040204" pitchFamily="34" charset="0"/>
            </a:endParaRPr>
          </a:p>
        </p:txBody>
      </p:sp>
      <p:sp>
        <p:nvSpPr>
          <p:cNvPr id="10" name="内容占位符 3"/>
          <p:cNvSpPr>
            <a:spLocks noGrp="1"/>
          </p:cNvSpPr>
          <p:nvPr>
            <p:ph idx="1"/>
          </p:nvPr>
        </p:nvSpPr>
        <p:spPr>
          <a:xfrm>
            <a:off x="112310" y="811829"/>
            <a:ext cx="9176495" cy="418105"/>
          </a:xfrm>
        </p:spPr>
        <p:txBody>
          <a:bodyPr>
            <a:noAutofit/>
          </a:bodyPr>
          <a:lstStyle/>
          <a:p>
            <a:pPr marL="0" indent="0" algn="l">
              <a:buNone/>
            </a:pPr>
            <a:r>
              <a:rPr lang="en-US" altLang="zh-CN" sz="1200" dirty="0" smtClean="0">
                <a:solidFill>
                  <a:schemeClr val="tx1"/>
                </a:solidFill>
                <a:latin typeface="微软雅黑" pitchFamily="34" charset="-122"/>
                <a:ea typeface="微软雅黑" pitchFamily="34" charset="-122"/>
              </a:rPr>
              <a:t>Demo Dashboard</a:t>
            </a:r>
            <a:r>
              <a:rPr lang="zh-CN" altLang="en-US" sz="1200" dirty="0" smtClean="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hlinkClick r:id="rId3"/>
              </a:rPr>
              <a:t>https://</a:t>
            </a:r>
            <a:r>
              <a:rPr lang="en-US" altLang="zh-CN" sz="1200" dirty="0" smtClean="0">
                <a:solidFill>
                  <a:schemeClr val="tx1"/>
                </a:solidFill>
                <a:latin typeface="微软雅黑" pitchFamily="34" charset="-122"/>
                <a:ea typeface="微软雅黑" pitchFamily="34" charset="-122"/>
                <a:hlinkClick r:id="rId3"/>
              </a:rPr>
              <a:t>dashboard-grafana.wise-paas.com</a:t>
            </a:r>
            <a:r>
              <a:rPr lang="en-US" altLang="zh-CN" sz="1200" dirty="0" smtClean="0">
                <a:solidFill>
                  <a:schemeClr val="tx1"/>
                </a:solidFill>
                <a:latin typeface="微软雅黑" pitchFamily="34" charset="-122"/>
                <a:ea typeface="微软雅黑" pitchFamily="34" charset="-122"/>
              </a:rPr>
              <a:t> </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268760"/>
            <a:ext cx="21812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3"/>
          <p:cNvSpPr txBox="1">
            <a:spLocks/>
          </p:cNvSpPr>
          <p:nvPr/>
        </p:nvSpPr>
        <p:spPr>
          <a:xfrm>
            <a:off x="128199" y="3212976"/>
            <a:ext cx="9176495" cy="418105"/>
          </a:xfrm>
          <a:prstGeom prst="rect">
            <a:avLst/>
          </a:prstGeom>
        </p:spPr>
        <p:txBody>
          <a:bodyPr vert="horz" lIns="91440" tIns="45720" rIns="91440" bIns="45720" rtlCol="0">
            <a:noAutofit/>
          </a:bodyPr>
          <a:lstStyle>
            <a:lvl1pPr marL="358775" indent="-358775" algn="just" defTabSz="457200" rtl="0" eaLnBrk="1" latinLnBrk="0" hangingPunct="1">
              <a:lnSpc>
                <a:spcPct val="110000"/>
              </a:lnSpc>
              <a:spcBef>
                <a:spcPts val="0"/>
              </a:spcBef>
              <a:spcAft>
                <a:spcPts val="600"/>
              </a:spcAft>
              <a:buFont typeface="Wingdings" panose="05000000000000000000" pitchFamily="2" charset="2"/>
              <a:buChar char="n"/>
              <a:defRPr sz="2000" b="1" kern="1200">
                <a:solidFill>
                  <a:srgbClr val="003399"/>
                </a:solidFill>
                <a:latin typeface="+mj-lt"/>
                <a:ea typeface="微軟正黑體" panose="020B0604030504040204" pitchFamily="34" charset="-120"/>
                <a:cs typeface="Arial" panose="020B0604020202020204" pitchFamily="34" charset="0"/>
              </a:defRPr>
            </a:lvl1pPr>
            <a:lvl2pPr marL="715963" indent="-357188" algn="just" defTabSz="457200" rtl="0" eaLnBrk="1" latinLnBrk="0" hangingPunct="1">
              <a:lnSpc>
                <a:spcPct val="110000"/>
              </a:lnSpc>
              <a:spcBef>
                <a:spcPts val="0"/>
              </a:spcBef>
              <a:spcAft>
                <a:spcPts val="600"/>
              </a:spcAft>
              <a:buFont typeface="微軟正黑體" panose="020B0604030504040204" pitchFamily="34" charset="-120"/>
              <a:buChar char="•"/>
              <a:defRPr sz="1800" kern="1200">
                <a:solidFill>
                  <a:schemeClr val="tx1"/>
                </a:solidFill>
                <a:latin typeface="+mj-lt"/>
                <a:ea typeface="微軟正黑體" panose="020B0604030504040204" pitchFamily="34" charset="-120"/>
                <a:cs typeface="Arial" panose="020B0604020202020204" pitchFamily="34" charset="0"/>
              </a:defRPr>
            </a:lvl2pPr>
            <a:lvl3pPr marL="1074738" indent="-358775" algn="just" defTabSz="457200" rtl="0" eaLnBrk="1" latinLnBrk="0" hangingPunct="1">
              <a:lnSpc>
                <a:spcPct val="110000"/>
              </a:lnSpc>
              <a:spcBef>
                <a:spcPts val="0"/>
              </a:spcBef>
              <a:spcAft>
                <a:spcPts val="600"/>
              </a:spcAft>
              <a:buFont typeface="Wingdings" panose="05000000000000000000" pitchFamily="2" charset="2"/>
              <a:buChar char="ü"/>
              <a:defRPr sz="1600" kern="1200">
                <a:solidFill>
                  <a:schemeClr val="tx1"/>
                </a:solidFill>
                <a:latin typeface="+mj-lt"/>
                <a:ea typeface="微軟正黑體" panose="020B0604030504040204" pitchFamily="34" charset="-120"/>
                <a:cs typeface="Arial" panose="020B0604020202020204" pitchFamily="34" charset="0"/>
              </a:defRPr>
            </a:lvl3pPr>
            <a:lvl4pPr marL="1433513" indent="-358775"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4pPr>
            <a:lvl5pPr marL="1790700" indent="-357188"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altLang="zh-CN" sz="1200" dirty="0" smtClean="0">
                <a:solidFill>
                  <a:schemeClr val="tx1"/>
                </a:solidFill>
                <a:latin typeface="微软雅黑" pitchFamily="34" charset="-122"/>
                <a:ea typeface="微软雅黑" pitchFamily="34" charset="-122"/>
              </a:rPr>
              <a:t>Manual</a:t>
            </a:r>
            <a:r>
              <a:rPr lang="zh-CN" altLang="en-US" sz="1200" dirty="0" smtClean="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hlinkClick r:id="rId5"/>
              </a:rPr>
              <a:t>https://</a:t>
            </a:r>
            <a:r>
              <a:rPr lang="en-US" altLang="zh-CN" sz="1200" dirty="0" smtClean="0">
                <a:solidFill>
                  <a:schemeClr val="tx1"/>
                </a:solidFill>
                <a:latin typeface="微软雅黑" pitchFamily="34" charset="-122"/>
                <a:ea typeface="微软雅黑" pitchFamily="34" charset="-122"/>
                <a:hlinkClick r:id="rId5"/>
              </a:rPr>
              <a:t>portal-technical.wise-paas.com/doc/document-portal.html#Dashboard-1</a:t>
            </a:r>
            <a:r>
              <a:rPr lang="en-US" altLang="zh-CN" sz="1200" dirty="0" smtClean="0">
                <a:solidFill>
                  <a:schemeClr val="tx1"/>
                </a:solidFill>
                <a:latin typeface="微软雅黑" pitchFamily="34" charset="-122"/>
                <a:ea typeface="微软雅黑" pitchFamily="34" charset="-122"/>
              </a:rPr>
              <a:t> </a:t>
            </a:r>
          </a:p>
        </p:txBody>
      </p:sp>
    </p:spTree>
    <p:extLst>
      <p:ext uri="{BB962C8B-B14F-4D97-AF65-F5344CB8AC3E}">
        <p14:creationId xmlns:p14="http://schemas.microsoft.com/office/powerpoint/2010/main" val="879938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en-US" altLang="zh-TW" dirty="0" smtClean="0">
                <a:latin typeface="Calibri" pitchFamily="34" charset="0"/>
                <a:cs typeface="Arial" charset="0"/>
              </a:rPr>
              <a:t>WISE-</a:t>
            </a:r>
            <a:r>
              <a:rPr lang="en-US" altLang="zh-TW" dirty="0" err="1" smtClean="0">
                <a:latin typeface="Calibri" pitchFamily="34" charset="0"/>
                <a:cs typeface="Arial" charset="0"/>
              </a:rPr>
              <a:t>PaaS</a:t>
            </a:r>
            <a:r>
              <a:rPr lang="en-US" altLang="zh-TW" dirty="0" smtClean="0">
                <a:latin typeface="Calibri" pitchFamily="34" charset="0"/>
                <a:cs typeface="Arial" charset="0"/>
              </a:rPr>
              <a:t>/Dashboard hands on</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9" y="1467206"/>
            <a:ext cx="9057441" cy="4058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33372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bwMode="auto">
          <a:xfrm>
            <a:off x="34442" y="5760"/>
            <a:ext cx="9144000" cy="692150"/>
          </a:xfrm>
          <a:prstGeom prst="rect">
            <a:avLst/>
          </a:prstGeom>
          <a:noFill/>
          <a:ln>
            <a:noFill/>
          </a:ln>
          <a:effectLst>
            <a:outerShdw dist="28398" dir="1593903" algn="ctr" rotWithShape="0">
              <a:srgbClr val="DDDDDD"/>
            </a:outerShdw>
          </a:effectLst>
          <a:extLst/>
        </p:spPr>
        <p:txBody>
          <a:bodyPr vert="horz" wrap="square" lIns="91440" tIns="45720" rIns="91440" bIns="45720" numCol="1" anchor="ctr" anchorCtr="0" compatLnSpc="1">
            <a:prstTxWarp prst="textNoShape">
              <a:avLst/>
            </a:prstTxWarp>
          </a:bodyPr>
          <a:lstStyle/>
          <a:p>
            <a:pPr algn="ctr" eaLnBrk="0" hangingPunct="0"/>
            <a:r>
              <a:rPr kumimoji="1" lang="en-US" altLang="zh-TW" sz="3200" b="1" dirty="0" smtClean="0">
                <a:solidFill>
                  <a:srgbClr val="000099"/>
                </a:solidFill>
                <a:latin typeface="+mj-lt"/>
                <a:ea typeface="Tahoma" panose="020B0604030504040204" pitchFamily="34" charset="0"/>
                <a:cs typeface="Tahoma" panose="020B0604030504040204" pitchFamily="34" charset="0"/>
              </a:rPr>
              <a:t>How to use Panel </a:t>
            </a:r>
            <a:r>
              <a:rPr kumimoji="1" lang="en-US" altLang="zh-CN" sz="3200" b="1" dirty="0" smtClean="0">
                <a:solidFill>
                  <a:srgbClr val="000099"/>
                </a:solidFill>
                <a:latin typeface="+mj-lt"/>
                <a:ea typeface="Tahoma" panose="020B0604030504040204" pitchFamily="34" charset="0"/>
                <a:cs typeface="Tahoma" panose="020B0604030504040204" pitchFamily="34" charset="0"/>
              </a:rPr>
              <a:t>- </a:t>
            </a:r>
            <a:r>
              <a:rPr lang="en-US" altLang="zh-CN" sz="3200" b="1" dirty="0" smtClean="0">
                <a:solidFill>
                  <a:srgbClr val="000099"/>
                </a:solidFill>
                <a:latin typeface="+mj-lt"/>
                <a:ea typeface="Tahoma" panose="020B0604030504040204" pitchFamily="34" charset="0"/>
                <a:cs typeface="Tahoma" panose="020B0604030504040204" pitchFamily="34" charset="0"/>
              </a:rPr>
              <a:t>Graph</a:t>
            </a:r>
            <a:endParaRPr kumimoji="1" lang="en-US" altLang="zh-TW" sz="3200" b="1" dirty="0">
              <a:solidFill>
                <a:srgbClr val="000099"/>
              </a:solidFill>
              <a:latin typeface="+mj-lt"/>
              <a:ea typeface="Tahoma" panose="020B0604030504040204" pitchFamily="34" charset="0"/>
              <a:cs typeface="Tahoma" panose="020B0604030504040204"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697910"/>
            <a:ext cx="7632848" cy="5066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3"/>
          <p:cNvSpPr txBox="1">
            <a:spLocks/>
          </p:cNvSpPr>
          <p:nvPr/>
        </p:nvSpPr>
        <p:spPr>
          <a:xfrm>
            <a:off x="-32495" y="5798713"/>
            <a:ext cx="9176495" cy="418105"/>
          </a:xfrm>
          <a:prstGeom prst="rect">
            <a:avLst/>
          </a:prstGeom>
        </p:spPr>
        <p:txBody>
          <a:bodyPr vert="horz" lIns="91440" tIns="45720" rIns="91440" bIns="45720" rtlCol="0">
            <a:noAutofit/>
          </a:bodyPr>
          <a:lstStyle>
            <a:lvl1pPr marL="358775" indent="-358775" algn="just" defTabSz="457200" rtl="0" eaLnBrk="1" latinLnBrk="0" hangingPunct="1">
              <a:lnSpc>
                <a:spcPct val="110000"/>
              </a:lnSpc>
              <a:spcBef>
                <a:spcPts val="0"/>
              </a:spcBef>
              <a:spcAft>
                <a:spcPts val="600"/>
              </a:spcAft>
              <a:buFont typeface="Wingdings" panose="05000000000000000000" pitchFamily="2" charset="2"/>
              <a:buChar char="n"/>
              <a:defRPr sz="2000" b="1" kern="1200">
                <a:solidFill>
                  <a:srgbClr val="003399"/>
                </a:solidFill>
                <a:latin typeface="+mj-lt"/>
                <a:ea typeface="微軟正黑體" panose="020B0604030504040204" pitchFamily="34" charset="-120"/>
                <a:cs typeface="Arial" panose="020B0604020202020204" pitchFamily="34" charset="0"/>
              </a:defRPr>
            </a:lvl1pPr>
            <a:lvl2pPr marL="715963" indent="-357188" algn="just" defTabSz="457200" rtl="0" eaLnBrk="1" latinLnBrk="0" hangingPunct="1">
              <a:lnSpc>
                <a:spcPct val="110000"/>
              </a:lnSpc>
              <a:spcBef>
                <a:spcPts val="0"/>
              </a:spcBef>
              <a:spcAft>
                <a:spcPts val="600"/>
              </a:spcAft>
              <a:buFont typeface="微軟正黑體" panose="020B0604030504040204" pitchFamily="34" charset="-120"/>
              <a:buChar char="•"/>
              <a:defRPr sz="1800" kern="1200">
                <a:solidFill>
                  <a:schemeClr val="tx1"/>
                </a:solidFill>
                <a:latin typeface="+mj-lt"/>
                <a:ea typeface="微軟正黑體" panose="020B0604030504040204" pitchFamily="34" charset="-120"/>
                <a:cs typeface="Arial" panose="020B0604020202020204" pitchFamily="34" charset="0"/>
              </a:defRPr>
            </a:lvl2pPr>
            <a:lvl3pPr marL="1074738" indent="-358775" algn="just" defTabSz="457200" rtl="0" eaLnBrk="1" latinLnBrk="0" hangingPunct="1">
              <a:lnSpc>
                <a:spcPct val="110000"/>
              </a:lnSpc>
              <a:spcBef>
                <a:spcPts val="0"/>
              </a:spcBef>
              <a:spcAft>
                <a:spcPts val="600"/>
              </a:spcAft>
              <a:buFont typeface="Wingdings" panose="05000000000000000000" pitchFamily="2" charset="2"/>
              <a:buChar char="ü"/>
              <a:defRPr sz="1600" kern="1200">
                <a:solidFill>
                  <a:schemeClr val="tx1"/>
                </a:solidFill>
                <a:latin typeface="+mj-lt"/>
                <a:ea typeface="微軟正黑體" panose="020B0604030504040204" pitchFamily="34" charset="-120"/>
                <a:cs typeface="Arial" panose="020B0604020202020204" pitchFamily="34" charset="0"/>
              </a:defRPr>
            </a:lvl3pPr>
            <a:lvl4pPr marL="1433513" indent="-358775"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4pPr>
            <a:lvl5pPr marL="1790700" indent="-357188"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1200" dirty="0" smtClean="0">
                <a:solidFill>
                  <a:schemeClr val="tx1"/>
                </a:solidFill>
                <a:latin typeface="微软雅黑" pitchFamily="34" charset="-122"/>
                <a:ea typeface="微软雅黑" pitchFamily="34" charset="-122"/>
              </a:rPr>
              <a:t>Graph </a:t>
            </a:r>
            <a:r>
              <a:rPr lang="en-US" altLang="zh-CN" sz="1200" dirty="0" err="1" smtClean="0">
                <a:solidFill>
                  <a:schemeClr val="tx1"/>
                </a:solidFill>
                <a:latin typeface="微软雅黑" pitchFamily="34" charset="-122"/>
                <a:ea typeface="微软雅黑" pitchFamily="34" charset="-122"/>
              </a:rPr>
              <a:t>config</a:t>
            </a:r>
            <a:r>
              <a:rPr lang="zh-CN" altLang="en-US" sz="1200" dirty="0" smtClean="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hlinkClick r:id="rId4"/>
              </a:rPr>
              <a:t>https://dashboard-grafana.wise-paas.com/d/000000002/graph-styles?orgId=1&amp;from=now-15m&amp;to=now</a:t>
            </a:r>
            <a:r>
              <a:rPr lang="en-US" altLang="zh-CN" sz="1200" dirty="0">
                <a:solidFill>
                  <a:schemeClr val="tx1"/>
                </a:solidFill>
                <a:latin typeface="微软雅黑" pitchFamily="34" charset="-122"/>
                <a:ea typeface="微软雅黑" pitchFamily="34" charset="-122"/>
              </a:rPr>
              <a:t> </a:t>
            </a:r>
          </a:p>
          <a:p>
            <a:pPr marL="0" indent="0" algn="ctr">
              <a:buFont typeface="Wingdings" panose="05000000000000000000" pitchFamily="2" charset="2"/>
              <a:buNone/>
            </a:pPr>
            <a:endParaRPr lang="en-US" altLang="zh-CN" sz="1200" dirty="0" smtClean="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017762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bwMode="auto">
          <a:xfrm>
            <a:off x="34118" y="114775"/>
            <a:ext cx="9144000" cy="692150"/>
          </a:xfrm>
          <a:prstGeom prst="rect">
            <a:avLst/>
          </a:prstGeom>
          <a:noFill/>
          <a:ln>
            <a:noFill/>
          </a:ln>
          <a:effectLst>
            <a:outerShdw dist="28398" dir="1593903" algn="ctr" rotWithShape="0">
              <a:srgbClr val="DDDDDD"/>
            </a:outerShdw>
          </a:effectLst>
          <a:extLst/>
        </p:spPr>
        <p:txBody>
          <a:bodyPr vert="horz" wrap="square" lIns="91440" tIns="45720" rIns="91440" bIns="45720" numCol="1" anchor="ctr" anchorCtr="0" compatLnSpc="1">
            <a:prstTxWarp prst="textNoShape">
              <a:avLst/>
            </a:prstTxWarp>
          </a:bodyPr>
          <a:lstStyle/>
          <a:p>
            <a:pPr algn="ctr" eaLnBrk="0" hangingPunct="0"/>
            <a:r>
              <a:rPr lang="en-US" altLang="zh-TW" sz="3200" b="1" dirty="0">
                <a:solidFill>
                  <a:srgbClr val="000099"/>
                </a:solidFill>
                <a:latin typeface="+mj-lt"/>
                <a:ea typeface="Tahoma" panose="020B0604030504040204" pitchFamily="34" charset="0"/>
                <a:cs typeface="Tahoma" panose="020B0604030504040204" pitchFamily="34" charset="0"/>
              </a:rPr>
              <a:t>How to use </a:t>
            </a:r>
            <a:r>
              <a:rPr lang="en-US" altLang="zh-TW" sz="3200" b="1" dirty="0" smtClean="0">
                <a:solidFill>
                  <a:srgbClr val="000099"/>
                </a:solidFill>
                <a:latin typeface="+mj-lt"/>
                <a:ea typeface="Tahoma" panose="020B0604030504040204" pitchFamily="34" charset="0"/>
                <a:cs typeface="Tahoma" panose="020B0604030504040204" pitchFamily="34" charset="0"/>
              </a:rPr>
              <a:t>Panel </a:t>
            </a:r>
            <a:r>
              <a:rPr lang="en-US" altLang="zh-CN" sz="3200" b="1" dirty="0" smtClean="0">
                <a:solidFill>
                  <a:srgbClr val="000099"/>
                </a:solidFill>
                <a:latin typeface="+mj-lt"/>
                <a:ea typeface="Tahoma" panose="020B0604030504040204" pitchFamily="34" charset="0"/>
                <a:cs typeface="Tahoma" panose="020B0604030504040204" pitchFamily="34" charset="0"/>
              </a:rPr>
              <a:t>- </a:t>
            </a:r>
            <a:r>
              <a:rPr lang="en-US" altLang="zh-TW" sz="3200" b="1" dirty="0">
                <a:solidFill>
                  <a:srgbClr val="000099"/>
                </a:solidFill>
                <a:latin typeface="+mj-lt"/>
                <a:ea typeface="Tahoma" panose="020B0604030504040204" pitchFamily="34" charset="0"/>
                <a:cs typeface="Tahoma" panose="020B0604030504040204" pitchFamily="34" charset="0"/>
              </a:rPr>
              <a:t>World Map C</a:t>
            </a:r>
            <a:r>
              <a:rPr lang="en-US" altLang="zh-CN" sz="3200" b="1" dirty="0">
                <a:solidFill>
                  <a:srgbClr val="000099"/>
                </a:solidFill>
                <a:latin typeface="+mj-lt"/>
                <a:ea typeface="Tahoma" panose="020B0604030504040204" pitchFamily="34" charset="0"/>
                <a:cs typeface="Tahoma" panose="020B0604030504040204" pitchFamily="34" charset="0"/>
              </a:rPr>
              <a:t>ard</a:t>
            </a:r>
            <a:r>
              <a:rPr lang="en-US" altLang="zh-CN" sz="3200" b="1" dirty="0" smtClean="0">
                <a:solidFill>
                  <a:srgbClr val="000099"/>
                </a:solidFill>
                <a:latin typeface="+mj-lt"/>
                <a:ea typeface="Tahoma" panose="020B0604030504040204" pitchFamily="34" charset="0"/>
                <a:cs typeface="Tahoma" panose="020B0604030504040204" pitchFamily="34" charset="0"/>
              </a:rPr>
              <a:t> </a:t>
            </a:r>
            <a:endParaRPr lang="en-US" altLang="zh-TW" sz="3200" b="1" dirty="0">
              <a:solidFill>
                <a:srgbClr val="000099"/>
              </a:solidFill>
              <a:latin typeface="+mj-lt"/>
              <a:ea typeface="Tahoma" panose="020B0604030504040204" pitchFamily="34" charset="0"/>
              <a:cs typeface="Tahoma" panose="020B0604030504040204"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8" y="1412776"/>
            <a:ext cx="8951913"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3"/>
          <p:cNvSpPr txBox="1">
            <a:spLocks/>
          </p:cNvSpPr>
          <p:nvPr/>
        </p:nvSpPr>
        <p:spPr>
          <a:xfrm>
            <a:off x="12212" y="5877272"/>
            <a:ext cx="9176495" cy="418105"/>
          </a:xfrm>
          <a:prstGeom prst="rect">
            <a:avLst/>
          </a:prstGeom>
        </p:spPr>
        <p:txBody>
          <a:bodyPr vert="horz" lIns="91440" tIns="45720" rIns="91440" bIns="45720" rtlCol="0">
            <a:noAutofit/>
          </a:bodyPr>
          <a:lstStyle>
            <a:lvl1pPr marL="358775" indent="-358775" algn="just" defTabSz="457200" rtl="0" eaLnBrk="1" latinLnBrk="0" hangingPunct="1">
              <a:lnSpc>
                <a:spcPct val="110000"/>
              </a:lnSpc>
              <a:spcBef>
                <a:spcPts val="0"/>
              </a:spcBef>
              <a:spcAft>
                <a:spcPts val="600"/>
              </a:spcAft>
              <a:buFont typeface="Wingdings" panose="05000000000000000000" pitchFamily="2" charset="2"/>
              <a:buChar char="n"/>
              <a:defRPr sz="2000" b="1" kern="1200">
                <a:solidFill>
                  <a:srgbClr val="003399"/>
                </a:solidFill>
                <a:latin typeface="+mj-lt"/>
                <a:ea typeface="微軟正黑體" panose="020B0604030504040204" pitchFamily="34" charset="-120"/>
                <a:cs typeface="Arial" panose="020B0604020202020204" pitchFamily="34" charset="0"/>
              </a:defRPr>
            </a:lvl1pPr>
            <a:lvl2pPr marL="715963" indent="-357188" algn="just" defTabSz="457200" rtl="0" eaLnBrk="1" latinLnBrk="0" hangingPunct="1">
              <a:lnSpc>
                <a:spcPct val="110000"/>
              </a:lnSpc>
              <a:spcBef>
                <a:spcPts val="0"/>
              </a:spcBef>
              <a:spcAft>
                <a:spcPts val="600"/>
              </a:spcAft>
              <a:buFont typeface="微軟正黑體" panose="020B0604030504040204" pitchFamily="34" charset="-120"/>
              <a:buChar char="•"/>
              <a:defRPr sz="1800" kern="1200">
                <a:solidFill>
                  <a:schemeClr val="tx1"/>
                </a:solidFill>
                <a:latin typeface="+mj-lt"/>
                <a:ea typeface="微軟正黑體" panose="020B0604030504040204" pitchFamily="34" charset="-120"/>
                <a:cs typeface="Arial" panose="020B0604020202020204" pitchFamily="34" charset="0"/>
              </a:defRPr>
            </a:lvl2pPr>
            <a:lvl3pPr marL="1074738" indent="-358775" algn="just" defTabSz="457200" rtl="0" eaLnBrk="1" latinLnBrk="0" hangingPunct="1">
              <a:lnSpc>
                <a:spcPct val="110000"/>
              </a:lnSpc>
              <a:spcBef>
                <a:spcPts val="0"/>
              </a:spcBef>
              <a:spcAft>
                <a:spcPts val="600"/>
              </a:spcAft>
              <a:buFont typeface="Wingdings" panose="05000000000000000000" pitchFamily="2" charset="2"/>
              <a:buChar char="ü"/>
              <a:defRPr sz="1600" kern="1200">
                <a:solidFill>
                  <a:schemeClr val="tx1"/>
                </a:solidFill>
                <a:latin typeface="+mj-lt"/>
                <a:ea typeface="微軟正黑體" panose="020B0604030504040204" pitchFamily="34" charset="-120"/>
                <a:cs typeface="Arial" panose="020B0604020202020204" pitchFamily="34" charset="0"/>
              </a:defRPr>
            </a:lvl3pPr>
            <a:lvl4pPr marL="1433513" indent="-358775"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4pPr>
            <a:lvl5pPr marL="1790700" indent="-357188"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altLang="zh-CN" sz="1200" smtClean="0">
                <a:solidFill>
                  <a:schemeClr val="tx1"/>
                </a:solidFill>
                <a:latin typeface="微软雅黑" pitchFamily="34" charset="-122"/>
                <a:ea typeface="微软雅黑" pitchFamily="34" charset="-122"/>
              </a:rPr>
              <a:t>Worldmap Card Config</a:t>
            </a:r>
            <a:r>
              <a:rPr lang="zh-CN" altLang="en-US" sz="1200" smtClean="0">
                <a:solidFill>
                  <a:schemeClr val="tx1"/>
                </a:solidFill>
                <a:latin typeface="微软雅黑" pitchFamily="34" charset="-122"/>
                <a:ea typeface="微软雅黑" pitchFamily="34" charset="-122"/>
              </a:rPr>
              <a:t>：</a:t>
            </a:r>
            <a:r>
              <a:rPr lang="en-US" altLang="zh-CN" sz="1200" smtClean="0">
                <a:solidFill>
                  <a:schemeClr val="tx1"/>
                </a:solidFill>
                <a:latin typeface="微软雅黑" pitchFamily="34" charset="-122"/>
                <a:ea typeface="微软雅黑" pitchFamily="34" charset="-122"/>
                <a:hlinkClick r:id="rId3"/>
              </a:rPr>
              <a:t>https://dashboard-grafana.wise-paas.com/d/f4XtCvnmz/worldmap-card-panel-new?orgId=1</a:t>
            </a:r>
            <a:r>
              <a:rPr lang="en-US" altLang="zh-CN" sz="1200" smtClean="0">
                <a:solidFill>
                  <a:schemeClr val="tx1"/>
                </a:solidFill>
                <a:latin typeface="微软雅黑" pitchFamily="34" charset="-122"/>
                <a:ea typeface="微软雅黑" pitchFamily="34" charset="-122"/>
              </a:rPr>
              <a:t> </a:t>
            </a:r>
            <a:endParaRPr lang="en-US" altLang="zh-CN" sz="1200" dirty="0" smtClean="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93051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bwMode="auto">
          <a:xfrm>
            <a:off x="0" y="0"/>
            <a:ext cx="9144000" cy="692150"/>
          </a:xfrm>
          <a:prstGeom prst="rect">
            <a:avLst/>
          </a:prstGeom>
          <a:noFill/>
          <a:ln>
            <a:noFill/>
          </a:ln>
          <a:effectLst>
            <a:outerShdw dist="28398" dir="1593903" algn="ctr" rotWithShape="0">
              <a:srgbClr val="DDDDDD"/>
            </a:outerShdw>
          </a:effectLst>
          <a:extLst/>
        </p:spPr>
        <p:txBody>
          <a:bodyPr vert="horz" wrap="square" lIns="91440" tIns="45720" rIns="91440" bIns="45720" numCol="1" anchor="ctr" anchorCtr="0" compatLnSpc="1">
            <a:prstTxWarp prst="textNoShape">
              <a:avLst/>
            </a:prstTxWarp>
          </a:bodyPr>
          <a:lstStyle/>
          <a:p>
            <a:pPr algn="ctr" eaLnBrk="0" hangingPunct="0"/>
            <a:r>
              <a:rPr kumimoji="1" lang="en-US" altLang="zh-TW" sz="3200" b="1" dirty="0" smtClean="0">
                <a:solidFill>
                  <a:srgbClr val="000099"/>
                </a:solidFill>
                <a:latin typeface="+mj-lt"/>
                <a:ea typeface="Tahoma" panose="020B0604030504040204" pitchFamily="34" charset="0"/>
                <a:cs typeface="Tahoma" panose="020B0604030504040204" pitchFamily="34" charset="0"/>
              </a:rPr>
              <a:t>How to use Panel </a:t>
            </a:r>
            <a:r>
              <a:rPr lang="en-US" altLang="zh-CN" sz="3200" b="1" dirty="0">
                <a:solidFill>
                  <a:srgbClr val="000099"/>
                </a:solidFill>
                <a:latin typeface="+mj-lt"/>
                <a:ea typeface="Tahoma" panose="020B0604030504040204" pitchFamily="34" charset="0"/>
                <a:cs typeface="Tahoma" panose="020B0604030504040204" pitchFamily="34" charset="0"/>
              </a:rPr>
              <a:t>- </a:t>
            </a:r>
            <a:r>
              <a:rPr lang="en-US" altLang="zh-CN" sz="3200" b="1" dirty="0" err="1">
                <a:solidFill>
                  <a:srgbClr val="000099"/>
                </a:solidFill>
                <a:latin typeface="+mj-lt"/>
                <a:ea typeface="Tahoma" panose="020B0604030504040204" pitchFamily="34" charset="0"/>
                <a:cs typeface="Tahoma" panose="020B0604030504040204" pitchFamily="34" charset="0"/>
              </a:rPr>
              <a:t>SingleStat</a:t>
            </a:r>
            <a:endParaRPr kumimoji="1" lang="en-US" altLang="zh-TW" sz="3200" b="1" dirty="0">
              <a:solidFill>
                <a:srgbClr val="000099"/>
              </a:solidFill>
              <a:latin typeface="+mj-lt"/>
              <a:ea typeface="Tahoma" panose="020B0604030504040204" pitchFamily="34" charset="0"/>
              <a:cs typeface="Tahoma" panose="020B0604030504040204" pitchFamily="34"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780800"/>
            <a:ext cx="7389874" cy="4901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3"/>
          <p:cNvSpPr>
            <a:spLocks noGrp="1"/>
          </p:cNvSpPr>
          <p:nvPr>
            <p:ph idx="1"/>
          </p:nvPr>
        </p:nvSpPr>
        <p:spPr>
          <a:xfrm>
            <a:off x="12212" y="5877272"/>
            <a:ext cx="9176495" cy="418105"/>
          </a:xfrm>
        </p:spPr>
        <p:txBody>
          <a:bodyPr>
            <a:noAutofit/>
          </a:bodyPr>
          <a:lstStyle/>
          <a:p>
            <a:pPr marL="0" indent="0" algn="ctr">
              <a:buNone/>
            </a:pPr>
            <a:r>
              <a:rPr lang="en-US" altLang="zh-CN" sz="1200" dirty="0" err="1" smtClean="0">
                <a:solidFill>
                  <a:schemeClr val="tx1"/>
                </a:solidFill>
                <a:latin typeface="微软雅黑" pitchFamily="34" charset="-122"/>
                <a:ea typeface="微软雅黑" pitchFamily="34" charset="-122"/>
              </a:rPr>
              <a:t>SingleStat</a:t>
            </a:r>
            <a:r>
              <a:rPr lang="en-US" altLang="zh-CN" sz="1200" dirty="0" smtClean="0">
                <a:solidFill>
                  <a:schemeClr val="tx1"/>
                </a:solidFill>
                <a:latin typeface="微软雅黑" pitchFamily="34" charset="-122"/>
                <a:ea typeface="微软雅黑" pitchFamily="34" charset="-122"/>
              </a:rPr>
              <a:t> </a:t>
            </a:r>
            <a:r>
              <a:rPr lang="en-US" altLang="zh-CN" sz="1200" dirty="0" err="1" smtClean="0">
                <a:solidFill>
                  <a:schemeClr val="tx1"/>
                </a:solidFill>
                <a:latin typeface="微软雅黑" pitchFamily="34" charset="-122"/>
                <a:ea typeface="微软雅黑" pitchFamily="34" charset="-122"/>
              </a:rPr>
              <a:t>config</a:t>
            </a:r>
            <a:r>
              <a:rPr lang="en-US" altLang="zh-CN" sz="1200" dirty="0" smtClean="0">
                <a:solidFill>
                  <a:schemeClr val="tx1"/>
                </a:solidFill>
                <a:latin typeface="微软雅黑" pitchFamily="34" charset="-122"/>
                <a:ea typeface="微软雅黑" pitchFamily="34" charset="-122"/>
              </a:rPr>
              <a:t> </a:t>
            </a:r>
            <a:r>
              <a:rPr lang="zh-CN" altLang="en-US" sz="1200" dirty="0">
                <a:solidFill>
                  <a:schemeClr val="tx1"/>
                </a:solidFill>
                <a:latin typeface="微软雅黑" pitchFamily="34" charset="-122"/>
                <a:ea typeface="微软雅黑" pitchFamily="34" charset="-122"/>
              </a:rPr>
              <a:t>：</a:t>
            </a:r>
            <a:r>
              <a:rPr lang="zh-CN" altLang="en-US" sz="1200" dirty="0" smtClean="0">
                <a:solidFill>
                  <a:schemeClr val="tx1"/>
                </a:solidFill>
                <a:latin typeface="微软雅黑" pitchFamily="34" charset="-122"/>
                <a:ea typeface="微软雅黑" pitchFamily="34" charset="-122"/>
              </a:rPr>
              <a:t> </a:t>
            </a:r>
            <a:r>
              <a:rPr lang="en-US" altLang="zh-CN" sz="1200" dirty="0" smtClean="0">
                <a:solidFill>
                  <a:schemeClr val="tx1"/>
                </a:solidFill>
                <a:latin typeface="微软雅黑" pitchFamily="34" charset="-122"/>
                <a:ea typeface="微软雅黑" pitchFamily="34" charset="-122"/>
                <a:hlinkClick r:id="rId3"/>
              </a:rPr>
              <a:t>https</a:t>
            </a:r>
            <a:r>
              <a:rPr lang="en-US" altLang="zh-CN" sz="1200" dirty="0">
                <a:solidFill>
                  <a:schemeClr val="tx1"/>
                </a:solidFill>
                <a:latin typeface="微软雅黑" pitchFamily="34" charset="-122"/>
                <a:ea typeface="微软雅黑" pitchFamily="34" charset="-122"/>
                <a:hlinkClick r:id="rId3"/>
              </a:rPr>
              <a:t>://</a:t>
            </a:r>
            <a:r>
              <a:rPr lang="en-US" altLang="zh-CN" sz="1200" dirty="0" smtClean="0">
                <a:solidFill>
                  <a:schemeClr val="tx1"/>
                </a:solidFill>
                <a:latin typeface="微软雅黑" pitchFamily="34" charset="-122"/>
                <a:ea typeface="微软雅黑" pitchFamily="34" charset="-122"/>
                <a:hlinkClick r:id="rId3"/>
              </a:rPr>
              <a:t>dashboard-grafana.wise-paas.com/d/KxXOj6ezk/singlestat-styles?orgId=1</a:t>
            </a:r>
            <a:r>
              <a:rPr lang="en-US" altLang="zh-CN" sz="1200" dirty="0" smtClean="0">
                <a:solidFill>
                  <a:schemeClr val="tx1"/>
                </a:solidFill>
                <a:latin typeface="微软雅黑" pitchFamily="34" charset="-122"/>
                <a:ea typeface="微软雅黑" pitchFamily="34" charset="-122"/>
              </a:rPr>
              <a:t> </a:t>
            </a:r>
          </a:p>
        </p:txBody>
      </p:sp>
    </p:spTree>
    <p:extLst>
      <p:ext uri="{BB962C8B-B14F-4D97-AF65-F5344CB8AC3E}">
        <p14:creationId xmlns:p14="http://schemas.microsoft.com/office/powerpoint/2010/main" val="25115206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bwMode="auto">
          <a:xfrm>
            <a:off x="0" y="188640"/>
            <a:ext cx="9144000" cy="692150"/>
          </a:xfrm>
          <a:prstGeom prst="rect">
            <a:avLst/>
          </a:prstGeom>
          <a:noFill/>
          <a:ln>
            <a:noFill/>
          </a:ln>
          <a:effectLst>
            <a:outerShdw dist="28398" dir="1593903" algn="ctr" rotWithShape="0">
              <a:srgbClr val="DDDDDD"/>
            </a:outerShdw>
          </a:effectLst>
          <a:extLst/>
        </p:spPr>
        <p:txBody>
          <a:bodyPr vert="horz" wrap="square" lIns="91440" tIns="45720" rIns="91440" bIns="45720" numCol="1" anchor="ctr" anchorCtr="0" compatLnSpc="1">
            <a:prstTxWarp prst="textNoShape">
              <a:avLst/>
            </a:prstTxWarp>
          </a:bodyPr>
          <a:lstStyle/>
          <a:p>
            <a:pPr algn="ctr" eaLnBrk="0" hangingPunct="0"/>
            <a:r>
              <a:rPr kumimoji="1" lang="en-US" altLang="zh-TW" sz="3200" b="1" dirty="0" smtClean="0">
                <a:solidFill>
                  <a:srgbClr val="000099"/>
                </a:solidFill>
                <a:latin typeface="+mj-lt"/>
                <a:ea typeface="Tahoma" panose="020B0604030504040204" pitchFamily="34" charset="0"/>
                <a:cs typeface="Tahoma" panose="020B0604030504040204" pitchFamily="34" charset="0"/>
              </a:rPr>
              <a:t>How to use Panel </a:t>
            </a:r>
            <a:r>
              <a:rPr kumimoji="1" lang="en-US" altLang="zh-CN" sz="3200" b="1" dirty="0" smtClean="0">
                <a:solidFill>
                  <a:srgbClr val="000099"/>
                </a:solidFill>
                <a:latin typeface="+mj-lt"/>
                <a:ea typeface="Tahoma" panose="020B0604030504040204" pitchFamily="34" charset="0"/>
                <a:cs typeface="Tahoma" panose="020B0604030504040204" pitchFamily="34" charset="0"/>
              </a:rPr>
              <a:t>- </a:t>
            </a:r>
            <a:r>
              <a:rPr lang="en-US" altLang="zh-CN" sz="3200" b="1" dirty="0" err="1" smtClean="0">
                <a:solidFill>
                  <a:srgbClr val="000099"/>
                </a:solidFill>
                <a:latin typeface="+mj-lt"/>
                <a:ea typeface="Tahoma" panose="020B0604030504040204" pitchFamily="34" charset="0"/>
                <a:cs typeface="Tahoma" panose="020B0604030504040204" pitchFamily="34" charset="0"/>
              </a:rPr>
              <a:t>Pictureit</a:t>
            </a:r>
            <a:r>
              <a:rPr kumimoji="1" lang="en-US" altLang="zh-CN" sz="3200" b="1" dirty="0" smtClean="0">
                <a:solidFill>
                  <a:srgbClr val="000099"/>
                </a:solidFill>
                <a:latin typeface="+mj-lt"/>
                <a:ea typeface="Tahoma" panose="020B0604030504040204" pitchFamily="34" charset="0"/>
                <a:cs typeface="Tahoma" panose="020B0604030504040204" pitchFamily="34" charset="0"/>
              </a:rPr>
              <a:t> </a:t>
            </a:r>
            <a:endParaRPr kumimoji="1" lang="en-US" altLang="zh-TW" sz="3200" b="1" dirty="0">
              <a:solidFill>
                <a:srgbClr val="000099"/>
              </a:solidFill>
              <a:latin typeface="+mj-lt"/>
              <a:ea typeface="Tahoma" panose="020B0604030504040204" pitchFamily="34" charset="0"/>
              <a:cs typeface="Tahoma" panose="020B0604030504040204" pitchFamily="34" charset="0"/>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72479"/>
            <a:ext cx="4910105" cy="349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3"/>
          <p:cNvSpPr txBox="1">
            <a:spLocks/>
          </p:cNvSpPr>
          <p:nvPr/>
        </p:nvSpPr>
        <p:spPr>
          <a:xfrm>
            <a:off x="-23327" y="5949280"/>
            <a:ext cx="9176495" cy="418105"/>
          </a:xfrm>
          <a:prstGeom prst="rect">
            <a:avLst/>
          </a:prstGeom>
        </p:spPr>
        <p:txBody>
          <a:bodyPr vert="horz" lIns="91440" tIns="45720" rIns="91440" bIns="45720" rtlCol="0">
            <a:noAutofit/>
          </a:bodyPr>
          <a:lstStyle>
            <a:lvl1pPr marL="358775" indent="-358775" algn="just" defTabSz="457200" rtl="0" eaLnBrk="1" latinLnBrk="0" hangingPunct="1">
              <a:lnSpc>
                <a:spcPct val="110000"/>
              </a:lnSpc>
              <a:spcBef>
                <a:spcPts val="0"/>
              </a:spcBef>
              <a:spcAft>
                <a:spcPts val="600"/>
              </a:spcAft>
              <a:buFont typeface="Wingdings" panose="05000000000000000000" pitchFamily="2" charset="2"/>
              <a:buChar char="n"/>
              <a:defRPr sz="2000" b="1" kern="1200">
                <a:solidFill>
                  <a:srgbClr val="003399"/>
                </a:solidFill>
                <a:latin typeface="+mj-lt"/>
                <a:ea typeface="微軟正黑體" panose="020B0604030504040204" pitchFamily="34" charset="-120"/>
                <a:cs typeface="Arial" panose="020B0604020202020204" pitchFamily="34" charset="0"/>
              </a:defRPr>
            </a:lvl1pPr>
            <a:lvl2pPr marL="715963" indent="-357188" algn="just" defTabSz="457200" rtl="0" eaLnBrk="1" latinLnBrk="0" hangingPunct="1">
              <a:lnSpc>
                <a:spcPct val="110000"/>
              </a:lnSpc>
              <a:spcBef>
                <a:spcPts val="0"/>
              </a:spcBef>
              <a:spcAft>
                <a:spcPts val="600"/>
              </a:spcAft>
              <a:buFont typeface="微軟正黑體" panose="020B0604030504040204" pitchFamily="34" charset="-120"/>
              <a:buChar char="•"/>
              <a:defRPr sz="1800" kern="1200">
                <a:solidFill>
                  <a:schemeClr val="tx1"/>
                </a:solidFill>
                <a:latin typeface="+mj-lt"/>
                <a:ea typeface="微軟正黑體" panose="020B0604030504040204" pitchFamily="34" charset="-120"/>
                <a:cs typeface="Arial" panose="020B0604020202020204" pitchFamily="34" charset="0"/>
              </a:defRPr>
            </a:lvl2pPr>
            <a:lvl3pPr marL="1074738" indent="-358775" algn="just" defTabSz="457200" rtl="0" eaLnBrk="1" latinLnBrk="0" hangingPunct="1">
              <a:lnSpc>
                <a:spcPct val="110000"/>
              </a:lnSpc>
              <a:spcBef>
                <a:spcPts val="0"/>
              </a:spcBef>
              <a:spcAft>
                <a:spcPts val="600"/>
              </a:spcAft>
              <a:buFont typeface="Wingdings" panose="05000000000000000000" pitchFamily="2" charset="2"/>
              <a:buChar char="ü"/>
              <a:defRPr sz="1600" kern="1200">
                <a:solidFill>
                  <a:schemeClr val="tx1"/>
                </a:solidFill>
                <a:latin typeface="+mj-lt"/>
                <a:ea typeface="微軟正黑體" panose="020B0604030504040204" pitchFamily="34" charset="-120"/>
                <a:cs typeface="Arial" panose="020B0604020202020204" pitchFamily="34" charset="0"/>
              </a:defRPr>
            </a:lvl3pPr>
            <a:lvl4pPr marL="1433513" indent="-358775"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4pPr>
            <a:lvl5pPr marL="1790700" indent="-357188"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altLang="zh-CN" sz="1200" dirty="0" err="1" smtClean="0">
                <a:solidFill>
                  <a:schemeClr val="tx1"/>
                </a:solidFill>
                <a:latin typeface="微软雅黑" pitchFamily="34" charset="-122"/>
                <a:ea typeface="微软雅黑" pitchFamily="34" charset="-122"/>
              </a:rPr>
              <a:t>Picureit</a:t>
            </a:r>
            <a:r>
              <a:rPr lang="en-US" altLang="zh-CN" sz="1200" dirty="0" smtClean="0">
                <a:solidFill>
                  <a:schemeClr val="tx1"/>
                </a:solidFill>
                <a:latin typeface="微软雅黑" pitchFamily="34" charset="-122"/>
                <a:ea typeface="微软雅黑" pitchFamily="34" charset="-122"/>
              </a:rPr>
              <a:t> </a:t>
            </a:r>
            <a:r>
              <a:rPr lang="en-US" altLang="zh-CN" sz="1200" dirty="0" err="1" smtClean="0">
                <a:solidFill>
                  <a:schemeClr val="tx1"/>
                </a:solidFill>
                <a:latin typeface="微软雅黑" pitchFamily="34" charset="-122"/>
                <a:ea typeface="微软雅黑" pitchFamily="34" charset="-122"/>
              </a:rPr>
              <a:t>Config</a:t>
            </a:r>
            <a:r>
              <a:rPr lang="zh-CN" altLang="en-US" sz="1200" dirty="0" smtClean="0">
                <a:solidFill>
                  <a:schemeClr val="tx1"/>
                </a:solidFill>
                <a:latin typeface="微软雅黑" pitchFamily="34" charset="-122"/>
                <a:ea typeface="微软雅黑" pitchFamily="34" charset="-122"/>
              </a:rPr>
              <a:t>：</a:t>
            </a:r>
            <a:r>
              <a:rPr lang="en-US" altLang="zh-CN" sz="1200" dirty="0" smtClean="0">
                <a:solidFill>
                  <a:schemeClr val="tx1"/>
                </a:solidFill>
                <a:latin typeface="微软雅黑" pitchFamily="34" charset="-122"/>
                <a:ea typeface="微软雅黑" pitchFamily="34" charset="-122"/>
                <a:hlinkClick r:id="rId4"/>
              </a:rPr>
              <a:t>https://dashboard-grafana.wise-paas.com/d/000000016/picture-style-value-added?orgId=1</a:t>
            </a:r>
            <a:r>
              <a:rPr lang="en-US" altLang="zh-CN" sz="1200" dirty="0" smtClean="0">
                <a:solidFill>
                  <a:schemeClr val="tx1"/>
                </a:solidFill>
                <a:latin typeface="微软雅黑" pitchFamily="34" charset="-122"/>
                <a:ea typeface="微软雅黑" pitchFamily="34" charset="-122"/>
              </a:rPr>
              <a:t> </a:t>
            </a:r>
          </a:p>
        </p:txBody>
      </p:sp>
      <p:sp>
        <p:nvSpPr>
          <p:cNvPr id="6" name="内容占位符 3"/>
          <p:cNvSpPr txBox="1">
            <a:spLocks/>
          </p:cNvSpPr>
          <p:nvPr/>
        </p:nvSpPr>
        <p:spPr>
          <a:xfrm>
            <a:off x="-108520" y="5531175"/>
            <a:ext cx="9176495" cy="418105"/>
          </a:xfrm>
          <a:prstGeom prst="rect">
            <a:avLst/>
          </a:prstGeom>
        </p:spPr>
        <p:txBody>
          <a:bodyPr vert="horz" lIns="91440" tIns="45720" rIns="91440" bIns="45720" rtlCol="0">
            <a:noAutofit/>
          </a:bodyPr>
          <a:lstStyle>
            <a:lvl1pPr marL="358775" indent="-358775" algn="just" defTabSz="457200" rtl="0" eaLnBrk="1" latinLnBrk="0" hangingPunct="1">
              <a:lnSpc>
                <a:spcPct val="110000"/>
              </a:lnSpc>
              <a:spcBef>
                <a:spcPts val="0"/>
              </a:spcBef>
              <a:spcAft>
                <a:spcPts val="600"/>
              </a:spcAft>
              <a:buFont typeface="Wingdings" panose="05000000000000000000" pitchFamily="2" charset="2"/>
              <a:buChar char="n"/>
              <a:defRPr sz="2000" b="1" kern="1200">
                <a:solidFill>
                  <a:srgbClr val="003399"/>
                </a:solidFill>
                <a:latin typeface="+mj-lt"/>
                <a:ea typeface="微軟正黑體" panose="020B0604030504040204" pitchFamily="34" charset="-120"/>
                <a:cs typeface="Arial" panose="020B0604020202020204" pitchFamily="34" charset="0"/>
              </a:defRPr>
            </a:lvl1pPr>
            <a:lvl2pPr marL="715963" indent="-357188" algn="just" defTabSz="457200" rtl="0" eaLnBrk="1" latinLnBrk="0" hangingPunct="1">
              <a:lnSpc>
                <a:spcPct val="110000"/>
              </a:lnSpc>
              <a:spcBef>
                <a:spcPts val="0"/>
              </a:spcBef>
              <a:spcAft>
                <a:spcPts val="600"/>
              </a:spcAft>
              <a:buFont typeface="微軟正黑體" panose="020B0604030504040204" pitchFamily="34" charset="-120"/>
              <a:buChar char="•"/>
              <a:defRPr sz="1800" kern="1200">
                <a:solidFill>
                  <a:schemeClr val="tx1"/>
                </a:solidFill>
                <a:latin typeface="+mj-lt"/>
                <a:ea typeface="微軟正黑體" panose="020B0604030504040204" pitchFamily="34" charset="-120"/>
                <a:cs typeface="Arial" panose="020B0604020202020204" pitchFamily="34" charset="0"/>
              </a:defRPr>
            </a:lvl2pPr>
            <a:lvl3pPr marL="1074738" indent="-358775" algn="just" defTabSz="457200" rtl="0" eaLnBrk="1" latinLnBrk="0" hangingPunct="1">
              <a:lnSpc>
                <a:spcPct val="110000"/>
              </a:lnSpc>
              <a:spcBef>
                <a:spcPts val="0"/>
              </a:spcBef>
              <a:spcAft>
                <a:spcPts val="600"/>
              </a:spcAft>
              <a:buFont typeface="Wingdings" panose="05000000000000000000" pitchFamily="2" charset="2"/>
              <a:buChar char="ü"/>
              <a:defRPr sz="1600" kern="1200">
                <a:solidFill>
                  <a:schemeClr val="tx1"/>
                </a:solidFill>
                <a:latin typeface="+mj-lt"/>
                <a:ea typeface="微軟正黑體" panose="020B0604030504040204" pitchFamily="34" charset="-120"/>
                <a:cs typeface="Arial" panose="020B0604020202020204" pitchFamily="34" charset="0"/>
              </a:defRPr>
            </a:lvl3pPr>
            <a:lvl4pPr marL="1433513" indent="-358775"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4pPr>
            <a:lvl5pPr marL="1790700" indent="-357188" algn="just" defTabSz="457200" rtl="0" eaLnBrk="1" latinLnBrk="0" hangingPunct="1">
              <a:lnSpc>
                <a:spcPct val="110000"/>
              </a:lnSpc>
              <a:spcBef>
                <a:spcPts val="0"/>
              </a:spcBef>
              <a:spcAft>
                <a:spcPts val="600"/>
              </a:spcAft>
              <a:buFont typeface="Arial"/>
              <a:buChar char="»"/>
              <a:defRPr sz="1400" kern="1200">
                <a:solidFill>
                  <a:schemeClr val="tx1"/>
                </a:solidFill>
                <a:latin typeface="+mj-lt"/>
                <a:ea typeface="微軟正黑體" panose="020B0604030504040204" pitchFamily="34" charset="-12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1200" dirty="0" err="1" smtClean="0">
                <a:solidFill>
                  <a:schemeClr val="tx1"/>
                </a:solidFill>
                <a:latin typeface="微软雅黑" pitchFamily="34" charset="-122"/>
                <a:ea typeface="微软雅黑" pitchFamily="34" charset="-122"/>
              </a:rPr>
              <a:t>Picureit</a:t>
            </a:r>
            <a:r>
              <a:rPr lang="en-US" altLang="zh-CN" sz="1200" dirty="0" smtClean="0">
                <a:solidFill>
                  <a:schemeClr val="tx1"/>
                </a:solidFill>
                <a:latin typeface="微软雅黑" pitchFamily="34" charset="-122"/>
                <a:ea typeface="微软雅黑" pitchFamily="34" charset="-122"/>
              </a:rPr>
              <a:t> test </a:t>
            </a:r>
            <a:r>
              <a:rPr lang="en-US" altLang="zh-CN" sz="1200" dirty="0" err="1" smtClean="0">
                <a:solidFill>
                  <a:schemeClr val="tx1"/>
                </a:solidFill>
                <a:latin typeface="微软雅黑" pitchFamily="34" charset="-122"/>
                <a:ea typeface="微软雅黑" pitchFamily="34" charset="-122"/>
              </a:rPr>
              <a:t>url</a:t>
            </a:r>
            <a:r>
              <a:rPr lang="zh-CN" altLang="en-US" sz="1200" dirty="0" smtClean="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hlinkClick r:id="rId5"/>
              </a:rPr>
              <a:t>http://</a:t>
            </a:r>
            <a:r>
              <a:rPr lang="en-US" altLang="zh-CN" sz="1200" dirty="0" smtClean="0">
                <a:solidFill>
                  <a:schemeClr val="tx1"/>
                </a:solidFill>
                <a:latin typeface="微软雅黑" pitchFamily="34" charset="-122"/>
                <a:ea typeface="微软雅黑" pitchFamily="34" charset="-122"/>
                <a:hlinkClick r:id="rId5"/>
              </a:rPr>
              <a:t>advci.eastasia.cloudapp.azure.com:8080/ftp/devopscloudfiles/grafana/factory.png</a:t>
            </a:r>
            <a:r>
              <a:rPr lang="en-US" altLang="zh-CN" sz="1200" dirty="0" smtClean="0">
                <a:solidFill>
                  <a:schemeClr val="tx1"/>
                </a:solidFill>
                <a:latin typeface="微软雅黑" pitchFamily="34" charset="-122"/>
                <a:ea typeface="微软雅黑" pitchFamily="34" charset="-122"/>
              </a:rPr>
              <a:t> </a:t>
            </a: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1916832"/>
            <a:ext cx="471487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1148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6233" y="25517"/>
            <a:ext cx="8631534" cy="654629"/>
          </a:xfrm>
        </p:spPr>
        <p:txBody>
          <a:bodyPr>
            <a:normAutofit/>
          </a:bodyPr>
          <a:lstStyle/>
          <a:p>
            <a:pPr algn="ctr"/>
            <a:r>
              <a:rPr lang="en-US" altLang="zh-TW" sz="3200" dirty="0">
                <a:latin typeface="Calibri" pitchFamily="34" charset="0"/>
                <a:cs typeface="Arial" charset="0"/>
              </a:rPr>
              <a:t>WISE-</a:t>
            </a:r>
            <a:r>
              <a:rPr lang="en-US" altLang="zh-TW" sz="3200" dirty="0" err="1">
                <a:latin typeface="Calibri" pitchFamily="34" charset="0"/>
                <a:cs typeface="Arial" charset="0"/>
              </a:rPr>
              <a:t>PaaS</a:t>
            </a:r>
            <a:r>
              <a:rPr lang="en-US" altLang="zh-TW" sz="3200" dirty="0">
                <a:latin typeface="Calibri" pitchFamily="34" charset="0"/>
                <a:cs typeface="Arial" charset="0"/>
              </a:rPr>
              <a:t>/Dashboard</a:t>
            </a:r>
            <a:endParaRPr lang="zh-CN" altLang="en-US" sz="3200" dirty="0"/>
          </a:p>
        </p:txBody>
      </p:sp>
      <p:sp>
        <p:nvSpPr>
          <p:cNvPr id="4" name="Rectangle 17"/>
          <p:cNvSpPr/>
          <p:nvPr/>
        </p:nvSpPr>
        <p:spPr bwMode="auto">
          <a:xfrm>
            <a:off x="0" y="912912"/>
            <a:ext cx="4499992" cy="2664296"/>
          </a:xfrm>
          <a:prstGeom prst="rect">
            <a:avLst/>
          </a:prstGeom>
          <a:solidFill>
            <a:srgbClr val="005696"/>
          </a:solidFill>
          <a:ln w="9525" cap="flat" cmpd="sng" algn="ctr">
            <a:solidFill>
              <a:srgbClr val="0066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Garamond" pitchFamily="18" charset="0"/>
              <a:ea typeface="新細明體" pitchFamily="18" charset="-120"/>
            </a:endParaRPr>
          </a:p>
        </p:txBody>
      </p:sp>
      <p:sp>
        <p:nvSpPr>
          <p:cNvPr id="5" name="Rectangle 18"/>
          <p:cNvSpPr/>
          <p:nvPr/>
        </p:nvSpPr>
        <p:spPr bwMode="auto">
          <a:xfrm>
            <a:off x="0" y="3645024"/>
            <a:ext cx="4499992" cy="2664296"/>
          </a:xfrm>
          <a:prstGeom prst="rect">
            <a:avLst/>
          </a:prstGeom>
          <a:solidFill>
            <a:srgbClr val="005696"/>
          </a:solidFill>
          <a:ln w="9525" cap="flat" cmpd="sng" algn="ctr">
            <a:solidFill>
              <a:srgbClr val="005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Garamond" pitchFamily="18" charset="0"/>
              <a:ea typeface="新細明體" pitchFamily="18" charset="-120"/>
            </a:endParaRPr>
          </a:p>
        </p:txBody>
      </p:sp>
      <p:sp>
        <p:nvSpPr>
          <p:cNvPr id="6" name="Rectangle 19"/>
          <p:cNvSpPr/>
          <p:nvPr/>
        </p:nvSpPr>
        <p:spPr bwMode="auto">
          <a:xfrm>
            <a:off x="4572000" y="907650"/>
            <a:ext cx="4572000" cy="2664296"/>
          </a:xfrm>
          <a:prstGeom prst="rect">
            <a:avLst/>
          </a:prstGeom>
          <a:solidFill>
            <a:srgbClr val="005696"/>
          </a:solidFill>
          <a:ln w="9525" cap="flat" cmpd="sng" algn="ctr">
            <a:solidFill>
              <a:srgbClr val="005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smtClean="0">
              <a:ln>
                <a:noFill/>
              </a:ln>
              <a:solidFill>
                <a:srgbClr val="FFC000"/>
              </a:solidFill>
              <a:effectLst/>
              <a:latin typeface="Garamond" pitchFamily="18" charset="0"/>
              <a:ea typeface="新細明體" pitchFamily="18" charset="-120"/>
            </a:endParaRPr>
          </a:p>
        </p:txBody>
      </p:sp>
      <p:sp>
        <p:nvSpPr>
          <p:cNvPr id="7" name="Rectangle 20"/>
          <p:cNvSpPr/>
          <p:nvPr/>
        </p:nvSpPr>
        <p:spPr bwMode="auto">
          <a:xfrm>
            <a:off x="4572000" y="3645024"/>
            <a:ext cx="4572000" cy="2664296"/>
          </a:xfrm>
          <a:prstGeom prst="rect">
            <a:avLst/>
          </a:prstGeom>
          <a:solidFill>
            <a:srgbClr val="005696"/>
          </a:solidFill>
          <a:ln w="9525" cap="flat" cmpd="sng" algn="ctr">
            <a:solidFill>
              <a:srgbClr val="0066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Garamond" pitchFamily="18" charset="0"/>
              <a:ea typeface="新細明體" pitchFamily="18" charset="-120"/>
            </a:endParaRPr>
          </a:p>
        </p:txBody>
      </p:sp>
      <p:sp>
        <p:nvSpPr>
          <p:cNvPr id="8" name="Oval 16"/>
          <p:cNvSpPr/>
          <p:nvPr/>
        </p:nvSpPr>
        <p:spPr bwMode="auto">
          <a:xfrm>
            <a:off x="3635896" y="2780928"/>
            <a:ext cx="1728192" cy="1728192"/>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1" lang="zh-CN" altLang="en-US" sz="1800" b="0" i="0" u="none" strike="noStrike" cap="none" normalizeH="0" baseline="0" smtClean="0">
              <a:ln>
                <a:noFill/>
              </a:ln>
              <a:solidFill>
                <a:schemeClr val="tx1"/>
              </a:solidFill>
              <a:effectLst/>
              <a:latin typeface="Garamond" pitchFamily="18" charset="0"/>
              <a:ea typeface="新細明體" pitchFamily="18" charset="-120"/>
            </a:endParaRPr>
          </a:p>
        </p:txBody>
      </p:sp>
      <p:sp>
        <p:nvSpPr>
          <p:cNvPr id="9" name="TextBox 8"/>
          <p:cNvSpPr txBox="1"/>
          <p:nvPr/>
        </p:nvSpPr>
        <p:spPr>
          <a:xfrm>
            <a:off x="63636" y="1029600"/>
            <a:ext cx="4248472" cy="2400657"/>
          </a:xfrm>
          <a:prstGeom prst="rect">
            <a:avLst/>
          </a:prstGeom>
          <a:noFill/>
        </p:spPr>
        <p:txBody>
          <a:bodyPr wrap="square" rtlCol="0">
            <a:spAutoFit/>
          </a:bodyPr>
          <a:lstStyle/>
          <a:p>
            <a:r>
              <a:rPr lang="en-US" altLang="zh-CN" b="1" dirty="0" smtClean="0">
                <a:solidFill>
                  <a:schemeClr val="bg1"/>
                </a:solidFill>
              </a:rPr>
              <a:t>       Efficient Data Visualization</a:t>
            </a:r>
          </a:p>
          <a:p>
            <a:endParaRPr lang="en-US" altLang="zh-TW" b="1" dirty="0" smtClean="0">
              <a:solidFill>
                <a:schemeClr val="bg1"/>
              </a:solidFill>
              <a:latin typeface="微軟正黑體" pitchFamily="34" charset="-120"/>
              <a:ea typeface="微軟正黑體" pitchFamily="34" charset="-120"/>
            </a:endParaRPr>
          </a:p>
          <a:p>
            <a:r>
              <a:rPr lang="en-US" altLang="zh-TW" sz="1600" dirty="0" smtClean="0">
                <a:solidFill>
                  <a:schemeClr val="bg1"/>
                </a:solidFill>
                <a:latin typeface="微软雅黑" pitchFamily="34" charset="-122"/>
                <a:ea typeface="微软雅黑" pitchFamily="34" charset="-122"/>
              </a:rPr>
              <a:t>WISE-</a:t>
            </a:r>
            <a:r>
              <a:rPr lang="en-US" altLang="zh-TW" sz="1600" dirty="0" err="1" smtClean="0">
                <a:solidFill>
                  <a:schemeClr val="bg1"/>
                </a:solidFill>
                <a:latin typeface="微软雅黑" pitchFamily="34" charset="-122"/>
                <a:ea typeface="微软雅黑" pitchFamily="34" charset="-122"/>
              </a:rPr>
              <a:t>PaaS</a:t>
            </a:r>
            <a:r>
              <a:rPr lang="en-US" altLang="zh-TW" sz="1600" dirty="0" smtClean="0">
                <a:solidFill>
                  <a:schemeClr val="bg1"/>
                </a:solidFill>
                <a:latin typeface="微软雅黑" pitchFamily="34" charset="-122"/>
                <a:ea typeface="微软雅黑" pitchFamily="34" charset="-122"/>
              </a:rPr>
              <a:t>/Dashboard </a:t>
            </a:r>
            <a:r>
              <a:rPr lang="zh-CN" altLang="en-US" sz="1600" dirty="0" smtClean="0">
                <a:solidFill>
                  <a:schemeClr val="bg1"/>
                </a:solidFill>
                <a:latin typeface="微软雅黑" pitchFamily="34" charset="-122"/>
                <a:ea typeface="微软雅黑" pitchFamily="34" charset="-122"/>
              </a:rPr>
              <a:t>基于</a:t>
            </a:r>
            <a:r>
              <a:rPr lang="en-US" altLang="zh-TW" sz="1600" dirty="0" smtClean="0">
                <a:solidFill>
                  <a:schemeClr val="bg1"/>
                </a:solidFill>
                <a:latin typeface="微软雅黑" pitchFamily="34" charset="-122"/>
                <a:ea typeface="微软雅黑" pitchFamily="34" charset="-122"/>
              </a:rPr>
              <a:t>open source </a:t>
            </a:r>
            <a:r>
              <a:rPr lang="en-US" altLang="zh-TW" sz="1600" dirty="0" err="1" smtClean="0">
                <a:solidFill>
                  <a:schemeClr val="bg1"/>
                </a:solidFill>
                <a:latin typeface="微软雅黑" pitchFamily="34" charset="-122"/>
                <a:ea typeface="微软雅黑" pitchFamily="34" charset="-122"/>
              </a:rPr>
              <a:t>Grafana</a:t>
            </a:r>
            <a:r>
              <a:rPr lang="zh-TW" altLang="en-US" sz="1600" dirty="0" smtClean="0">
                <a:solidFill>
                  <a:schemeClr val="bg1"/>
                </a:solidFill>
                <a:latin typeface="微软雅黑" pitchFamily="34" charset="-122"/>
                <a:ea typeface="微软雅黑" pitchFamily="34" charset="-122"/>
              </a:rPr>
              <a:t>，</a:t>
            </a:r>
            <a:r>
              <a:rPr lang="zh-CN" altLang="en-US" sz="1600" dirty="0" smtClean="0">
                <a:solidFill>
                  <a:schemeClr val="bg1"/>
                </a:solidFill>
                <a:latin typeface="微软雅黑" pitchFamily="34" charset="-122"/>
                <a:ea typeface="微软雅黑" pitchFamily="34" charset="-122"/>
              </a:rPr>
              <a:t>提供美观，多样化的数据呈现形式。支持各种数据源和数据库， 支持丰富的数据呈现。数据源和显示组件支持插件化的开发扩展</a:t>
            </a:r>
            <a:r>
              <a:rPr lang="en-US" altLang="zh-CN" sz="1600" dirty="0" smtClean="0">
                <a:solidFill>
                  <a:schemeClr val="bg1"/>
                </a:solidFill>
                <a:latin typeface="微软雅黑" pitchFamily="34" charset="-122"/>
                <a:ea typeface="微软雅黑" pitchFamily="34" charset="-122"/>
              </a:rPr>
              <a:t>, </a:t>
            </a:r>
            <a:r>
              <a:rPr lang="en-US" altLang="zh-CN" sz="1600" dirty="0" err="1" smtClean="0">
                <a:solidFill>
                  <a:schemeClr val="bg1"/>
                </a:solidFill>
                <a:latin typeface="微软雅黑" pitchFamily="34" charset="-122"/>
                <a:ea typeface="微软雅黑" pitchFamily="34" charset="-122"/>
              </a:rPr>
              <a:t>Grafana</a:t>
            </a:r>
            <a:r>
              <a:rPr lang="zh-CN" altLang="en-US" sz="1600" dirty="0" smtClean="0">
                <a:solidFill>
                  <a:schemeClr val="bg1"/>
                </a:solidFill>
                <a:latin typeface="微软雅黑" pitchFamily="34" charset="-122"/>
                <a:ea typeface="微软雅黑" pitchFamily="34" charset="-122"/>
              </a:rPr>
              <a:t> </a:t>
            </a:r>
            <a:r>
              <a:rPr lang="en-US" altLang="zh-CN" sz="1600" dirty="0" smtClean="0">
                <a:solidFill>
                  <a:schemeClr val="bg1"/>
                </a:solidFill>
                <a:latin typeface="微软雅黑" pitchFamily="34" charset="-122"/>
                <a:ea typeface="微软雅黑" pitchFamily="34" charset="-122"/>
              </a:rPr>
              <a:t>Labs</a:t>
            </a:r>
            <a:r>
              <a:rPr lang="zh-CN" altLang="en-US" sz="1600" dirty="0" smtClean="0">
                <a:solidFill>
                  <a:schemeClr val="bg1"/>
                </a:solidFill>
                <a:latin typeface="微软雅黑" pitchFamily="34" charset="-122"/>
                <a:ea typeface="微软雅黑" pitchFamily="34" charset="-122"/>
              </a:rPr>
              <a:t>提供各种官方和社区开发的插件。可快速打造</a:t>
            </a:r>
            <a:r>
              <a:rPr lang="en-US" altLang="zh-CN" sz="1600" dirty="0" smtClean="0">
                <a:solidFill>
                  <a:schemeClr val="bg1"/>
                </a:solidFill>
                <a:latin typeface="微软雅黑" pitchFamily="34" charset="-122"/>
                <a:ea typeface="微软雅黑" pitchFamily="34" charset="-122"/>
              </a:rPr>
              <a:t>demo</a:t>
            </a:r>
            <a:r>
              <a:rPr lang="zh-CN" altLang="en-US" sz="1600" dirty="0" smtClean="0">
                <a:solidFill>
                  <a:schemeClr val="bg1"/>
                </a:solidFill>
                <a:latin typeface="微软雅黑" pitchFamily="34" charset="-122"/>
                <a:ea typeface="微软雅黑" pitchFamily="34" charset="-122"/>
              </a:rPr>
              <a:t>或战情室的开发。</a:t>
            </a:r>
            <a:endParaRPr lang="en-US" altLang="zh-CN" sz="1600" dirty="0" smtClean="0">
              <a:solidFill>
                <a:schemeClr val="bg1"/>
              </a:solidFill>
              <a:latin typeface="微软雅黑" pitchFamily="34" charset="-122"/>
              <a:ea typeface="微软雅黑" pitchFamily="34" charset="-122"/>
            </a:endParaRPr>
          </a:p>
          <a:p>
            <a:endParaRPr lang="zh-CN" altLang="en-US" dirty="0"/>
          </a:p>
        </p:txBody>
      </p:sp>
      <p:sp>
        <p:nvSpPr>
          <p:cNvPr id="10" name="TextBox 9"/>
          <p:cNvSpPr txBox="1"/>
          <p:nvPr/>
        </p:nvSpPr>
        <p:spPr>
          <a:xfrm>
            <a:off x="4856519" y="994213"/>
            <a:ext cx="4248472" cy="2339102"/>
          </a:xfrm>
          <a:prstGeom prst="rect">
            <a:avLst/>
          </a:prstGeom>
          <a:noFill/>
        </p:spPr>
        <p:txBody>
          <a:bodyPr wrap="square" rtlCol="0">
            <a:spAutoFit/>
          </a:bodyPr>
          <a:lstStyle/>
          <a:p>
            <a:r>
              <a:rPr lang="en-US" altLang="zh-CN" sz="1600" b="1" dirty="0" smtClean="0">
                <a:solidFill>
                  <a:schemeClr val="bg1"/>
                </a:solidFill>
                <a:latin typeface="微软雅黑" pitchFamily="34" charset="-122"/>
                <a:ea typeface="微软雅黑" pitchFamily="34" charset="-122"/>
              </a:rPr>
              <a:t> WISE-</a:t>
            </a:r>
            <a:r>
              <a:rPr lang="en-US" altLang="zh-CN" sz="1600" b="1" dirty="0" err="1" smtClean="0">
                <a:solidFill>
                  <a:schemeClr val="bg1"/>
                </a:solidFill>
                <a:latin typeface="微软雅黑" pitchFamily="34" charset="-122"/>
                <a:ea typeface="微软雅黑" pitchFamily="34" charset="-122"/>
              </a:rPr>
              <a:t>PaaS</a:t>
            </a:r>
            <a:r>
              <a:rPr lang="en-US" altLang="zh-CN" sz="1600" b="1" dirty="0" smtClean="0">
                <a:solidFill>
                  <a:schemeClr val="bg1"/>
                </a:solidFill>
                <a:latin typeface="微软雅黑" pitchFamily="34" charset="-122"/>
                <a:ea typeface="微软雅黑" pitchFamily="34" charset="-122"/>
              </a:rPr>
              <a:t>  </a:t>
            </a:r>
            <a:r>
              <a:rPr lang="en-US" altLang="zh-CN" sz="1600" b="1" dirty="0">
                <a:solidFill>
                  <a:schemeClr val="bg1"/>
                </a:solidFill>
                <a:latin typeface="微软雅黑" pitchFamily="34" charset="-122"/>
                <a:ea typeface="微软雅黑" pitchFamily="34" charset="-122"/>
              </a:rPr>
              <a:t>Data Seamless Integration</a:t>
            </a:r>
            <a:endParaRPr lang="en-US" altLang="zh-TW" sz="1600" b="1" dirty="0">
              <a:solidFill>
                <a:schemeClr val="bg1"/>
              </a:solidFill>
              <a:latin typeface="微软雅黑" pitchFamily="34" charset="-122"/>
              <a:ea typeface="微软雅黑" pitchFamily="34" charset="-122"/>
            </a:endParaRPr>
          </a:p>
          <a:p>
            <a:endParaRPr lang="en-US" altLang="zh-TW" sz="1600" b="1" dirty="0" smtClean="0">
              <a:solidFill>
                <a:schemeClr val="bg1"/>
              </a:solidFill>
              <a:latin typeface="微软雅黑" pitchFamily="34" charset="-122"/>
              <a:ea typeface="微软雅黑" pitchFamily="34" charset="-122"/>
            </a:endParaRPr>
          </a:p>
          <a:p>
            <a:r>
              <a:rPr lang="en-US" altLang="zh-TW" sz="1600" dirty="0">
                <a:solidFill>
                  <a:schemeClr val="bg1"/>
                </a:solidFill>
                <a:latin typeface="微软雅黑" pitchFamily="34" charset="-122"/>
                <a:ea typeface="微软雅黑" pitchFamily="34" charset="-122"/>
              </a:rPr>
              <a:t>WISE-</a:t>
            </a:r>
            <a:r>
              <a:rPr lang="en-US" altLang="zh-TW" sz="1600" dirty="0" err="1">
                <a:solidFill>
                  <a:schemeClr val="bg1"/>
                </a:solidFill>
                <a:latin typeface="微软雅黑" pitchFamily="34" charset="-122"/>
                <a:ea typeface="微软雅黑" pitchFamily="34" charset="-122"/>
              </a:rPr>
              <a:t>P</a:t>
            </a:r>
            <a:r>
              <a:rPr lang="en-US" altLang="zh-CN" sz="1600" dirty="0" err="1">
                <a:solidFill>
                  <a:schemeClr val="bg1"/>
                </a:solidFill>
                <a:latin typeface="微软雅黑" pitchFamily="34" charset="-122"/>
                <a:ea typeface="微软雅黑" pitchFamily="34" charset="-122"/>
              </a:rPr>
              <a:t>aaS</a:t>
            </a:r>
            <a:r>
              <a:rPr lang="zh-CN" altLang="en-US" sz="1600" dirty="0">
                <a:solidFill>
                  <a:schemeClr val="bg1"/>
                </a:solidFill>
                <a:latin typeface="微软雅黑" pitchFamily="34" charset="-122"/>
                <a:ea typeface="微软雅黑" pitchFamily="34" charset="-122"/>
              </a:rPr>
              <a:t>云端数据提供无缝整合方案，要求各</a:t>
            </a:r>
            <a:r>
              <a:rPr lang="en-US" altLang="zh-CN" sz="1600" dirty="0">
                <a:solidFill>
                  <a:schemeClr val="bg1"/>
                </a:solidFill>
                <a:latin typeface="微软雅黑" pitchFamily="34" charset="-122"/>
                <a:ea typeface="微软雅黑" pitchFamily="34" charset="-122"/>
              </a:rPr>
              <a:t>SRP</a:t>
            </a:r>
            <a:r>
              <a:rPr lang="zh-CN" altLang="en-US" sz="1600" dirty="0">
                <a:solidFill>
                  <a:schemeClr val="bg1"/>
                </a:solidFill>
                <a:latin typeface="微软雅黑" pitchFamily="34" charset="-122"/>
                <a:ea typeface="微软雅黑" pitchFamily="34" charset="-122"/>
              </a:rPr>
              <a:t>从</a:t>
            </a:r>
            <a:r>
              <a:rPr lang="en-US" altLang="zh-CN" sz="1600" dirty="0">
                <a:solidFill>
                  <a:schemeClr val="bg1"/>
                </a:solidFill>
                <a:latin typeface="微软雅黑" pitchFamily="34" charset="-122"/>
                <a:ea typeface="微软雅黑" pitchFamily="34" charset="-122"/>
              </a:rPr>
              <a:t>API</a:t>
            </a:r>
            <a:r>
              <a:rPr lang="zh-CN" altLang="en-US" sz="1600" dirty="0">
                <a:solidFill>
                  <a:schemeClr val="bg1"/>
                </a:solidFill>
                <a:latin typeface="微软雅黑" pitchFamily="34" charset="-122"/>
                <a:ea typeface="微软雅黑" pitchFamily="34" charset="-122"/>
              </a:rPr>
              <a:t>上支持，按照统一的规范接口支持接入数据到</a:t>
            </a:r>
            <a:r>
              <a:rPr lang="en-US" altLang="zh-CN" sz="1600" dirty="0">
                <a:solidFill>
                  <a:schemeClr val="bg1"/>
                </a:solidFill>
                <a:latin typeface="微软雅黑" pitchFamily="34" charset="-122"/>
                <a:ea typeface="微软雅黑" pitchFamily="34" charset="-122"/>
              </a:rPr>
              <a:t>Dashboard</a:t>
            </a:r>
            <a:r>
              <a:rPr lang="zh-CN" altLang="en-US" sz="1600" dirty="0">
                <a:solidFill>
                  <a:schemeClr val="bg1"/>
                </a:solidFill>
                <a:latin typeface="微软雅黑" pitchFamily="34" charset="-122"/>
                <a:ea typeface="微软雅黑" pitchFamily="34" charset="-122"/>
              </a:rPr>
              <a:t>呈现。意味着从数据接入到数据呈现无需多余步骤可快速查看视觉化的效果。目前提供</a:t>
            </a:r>
            <a:r>
              <a:rPr lang="en-US" altLang="zh-CN" sz="1600" dirty="0">
                <a:solidFill>
                  <a:schemeClr val="bg1"/>
                </a:solidFill>
                <a:latin typeface="微软雅黑" pitchFamily="34" charset="-122"/>
                <a:ea typeface="微软雅黑" pitchFamily="34" charset="-122"/>
              </a:rPr>
              <a:t>SCADA</a:t>
            </a:r>
            <a:r>
              <a:rPr lang="zh-CN" altLang="en-US" sz="1600" dirty="0">
                <a:solidFill>
                  <a:schemeClr val="bg1"/>
                </a:solidFill>
                <a:latin typeface="微软雅黑" pitchFamily="34" charset="-122"/>
                <a:ea typeface="微软雅黑" pitchFamily="34" charset="-122"/>
              </a:rPr>
              <a:t>和</a:t>
            </a:r>
            <a:r>
              <a:rPr lang="en-US" altLang="zh-CN" sz="1600" dirty="0">
                <a:solidFill>
                  <a:schemeClr val="bg1"/>
                </a:solidFill>
                <a:latin typeface="微软雅黑" pitchFamily="34" charset="-122"/>
                <a:ea typeface="微软雅黑" pitchFamily="34" charset="-122"/>
              </a:rPr>
              <a:t>RMM</a:t>
            </a:r>
            <a:r>
              <a:rPr lang="zh-CN" altLang="en-US" sz="1600" dirty="0">
                <a:solidFill>
                  <a:schemeClr val="bg1"/>
                </a:solidFill>
                <a:latin typeface="微软雅黑" pitchFamily="34" charset="-122"/>
                <a:ea typeface="微软雅黑" pitchFamily="34" charset="-122"/>
              </a:rPr>
              <a:t>数据的接入。</a:t>
            </a:r>
            <a:endParaRPr lang="en-US" altLang="zh-CN" sz="1600" dirty="0">
              <a:solidFill>
                <a:schemeClr val="bg1"/>
              </a:solidFill>
              <a:latin typeface="微软雅黑" pitchFamily="34" charset="-122"/>
              <a:ea typeface="微软雅黑" pitchFamily="34" charset="-122"/>
            </a:endParaRPr>
          </a:p>
          <a:p>
            <a:endParaRPr lang="zh-CN" altLang="en-US" dirty="0"/>
          </a:p>
        </p:txBody>
      </p:sp>
      <p:sp>
        <p:nvSpPr>
          <p:cNvPr id="11" name="TextBox 10"/>
          <p:cNvSpPr txBox="1"/>
          <p:nvPr/>
        </p:nvSpPr>
        <p:spPr>
          <a:xfrm>
            <a:off x="20092" y="3862928"/>
            <a:ext cx="4372868" cy="1815882"/>
          </a:xfrm>
          <a:prstGeom prst="rect">
            <a:avLst/>
          </a:prstGeom>
          <a:noFill/>
          <a:ln>
            <a:noFill/>
          </a:ln>
        </p:spPr>
        <p:txBody>
          <a:bodyPr wrap="square" rtlCol="0">
            <a:spAutoFit/>
          </a:bodyPr>
          <a:lstStyle/>
          <a:p>
            <a:pPr defTabSz="457200">
              <a:defRPr/>
            </a:pPr>
            <a:r>
              <a:rPr lang="en-US" altLang="zh-TW" sz="1600" dirty="0" smtClean="0">
                <a:solidFill>
                  <a:schemeClr val="bg1"/>
                </a:solidFill>
                <a:latin typeface="微软雅黑" pitchFamily="34" charset="-122"/>
                <a:ea typeface="微软雅黑" pitchFamily="34" charset="-122"/>
              </a:rPr>
              <a:t>         </a:t>
            </a:r>
            <a:r>
              <a:rPr lang="en-US" altLang="zh-TW" sz="1600" b="1" dirty="0" smtClean="0">
                <a:solidFill>
                  <a:schemeClr val="bg1"/>
                </a:solidFill>
                <a:latin typeface="微软雅黑" pitchFamily="34" charset="-122"/>
                <a:ea typeface="微软雅黑" pitchFamily="34" charset="-122"/>
              </a:rPr>
              <a:t>WISE-</a:t>
            </a:r>
            <a:r>
              <a:rPr lang="en-US" altLang="zh-TW" sz="1600" b="1" dirty="0" err="1" smtClean="0">
                <a:solidFill>
                  <a:schemeClr val="bg1"/>
                </a:solidFill>
                <a:latin typeface="微软雅黑" pitchFamily="34" charset="-122"/>
                <a:ea typeface="微软雅黑" pitchFamily="34" charset="-122"/>
              </a:rPr>
              <a:t>P</a:t>
            </a:r>
            <a:r>
              <a:rPr lang="en-US" altLang="zh-CN" sz="1600" b="1" dirty="0" err="1" smtClean="0">
                <a:solidFill>
                  <a:schemeClr val="bg1"/>
                </a:solidFill>
                <a:latin typeface="微软雅黑" pitchFamily="34" charset="-122"/>
                <a:ea typeface="微软雅黑" pitchFamily="34" charset="-122"/>
              </a:rPr>
              <a:t>aaS</a:t>
            </a:r>
            <a:r>
              <a:rPr lang="en-US" altLang="zh-CN" sz="1600" b="1" dirty="0" smtClean="0">
                <a:solidFill>
                  <a:schemeClr val="bg1"/>
                </a:solidFill>
                <a:latin typeface="微软雅黑" pitchFamily="34" charset="-122"/>
                <a:ea typeface="微软雅黑" pitchFamily="34" charset="-122"/>
              </a:rPr>
              <a:t> </a:t>
            </a:r>
            <a:r>
              <a:rPr lang="en-US" altLang="zh-CN" sz="1600" b="1" dirty="0">
                <a:solidFill>
                  <a:schemeClr val="bg1"/>
                </a:solidFill>
                <a:latin typeface="微软雅黑" pitchFamily="34" charset="-122"/>
                <a:ea typeface="微软雅黑" pitchFamily="34" charset="-122"/>
              </a:rPr>
              <a:t>Platform Account </a:t>
            </a:r>
            <a:r>
              <a:rPr lang="en-US" altLang="zh-CN" sz="1600" b="1" dirty="0" smtClean="0">
                <a:solidFill>
                  <a:schemeClr val="bg1"/>
                </a:solidFill>
                <a:latin typeface="微软雅黑" pitchFamily="34" charset="-122"/>
                <a:ea typeface="微软雅黑" pitchFamily="34" charset="-122"/>
              </a:rPr>
              <a:t> </a:t>
            </a:r>
          </a:p>
          <a:p>
            <a:pPr defTabSz="457200">
              <a:defRPr/>
            </a:pPr>
            <a:r>
              <a:rPr lang="en-US" altLang="zh-CN" sz="1600" b="1" dirty="0" smtClean="0">
                <a:solidFill>
                  <a:schemeClr val="bg1"/>
                </a:solidFill>
                <a:latin typeface="微软雅黑" pitchFamily="34" charset="-122"/>
                <a:ea typeface="微软雅黑" pitchFamily="34" charset="-122"/>
              </a:rPr>
              <a:t>                    Management</a:t>
            </a:r>
            <a:r>
              <a:rPr lang="en-US" altLang="zh-CN" sz="1600" b="1" dirty="0" smtClean="0">
                <a:solidFill>
                  <a:schemeClr val="bg1"/>
                </a:solidFill>
                <a:latin typeface="微软雅黑" pitchFamily="34" charset="-122"/>
                <a:ea typeface="微软雅黑" pitchFamily="34" charset="-122"/>
                <a:cs typeface="Tahoma" panose="020B0604030504040204" pitchFamily="34" charset="0"/>
              </a:rPr>
              <a:t> </a:t>
            </a:r>
            <a:endParaRPr lang="en-US" altLang="zh-TW" sz="1600" b="1" dirty="0">
              <a:solidFill>
                <a:schemeClr val="bg1"/>
              </a:solidFill>
              <a:latin typeface="微软雅黑" pitchFamily="34" charset="-122"/>
              <a:ea typeface="微软雅黑" pitchFamily="34" charset="-122"/>
            </a:endParaRPr>
          </a:p>
          <a:p>
            <a:endParaRPr lang="en-US" altLang="zh-TW" sz="1600" b="1" dirty="0" smtClean="0">
              <a:solidFill>
                <a:schemeClr val="bg1"/>
              </a:solidFill>
              <a:latin typeface="微软雅黑" pitchFamily="34" charset="-122"/>
              <a:ea typeface="微软雅黑" pitchFamily="34" charset="-122"/>
            </a:endParaRPr>
          </a:p>
          <a:p>
            <a:r>
              <a:rPr lang="en-US" altLang="zh-TW" sz="1600" dirty="0">
                <a:solidFill>
                  <a:schemeClr val="bg1"/>
                </a:solidFill>
                <a:latin typeface="微软雅黑" pitchFamily="34" charset="-122"/>
                <a:ea typeface="微软雅黑" pitchFamily="34" charset="-122"/>
              </a:rPr>
              <a:t> </a:t>
            </a:r>
            <a:r>
              <a:rPr lang="zh-CN" altLang="en-US" sz="1600" dirty="0">
                <a:solidFill>
                  <a:schemeClr val="bg1"/>
                </a:solidFill>
                <a:latin typeface="微软雅黑" pitchFamily="34" charset="-122"/>
                <a:ea typeface="微软雅黑" pitchFamily="34" charset="-122"/>
              </a:rPr>
              <a:t>整合</a:t>
            </a:r>
            <a:r>
              <a:rPr lang="en-US" altLang="zh-CN" sz="1600" dirty="0">
                <a:solidFill>
                  <a:schemeClr val="bg1"/>
                </a:solidFill>
                <a:latin typeface="微软雅黑" pitchFamily="34" charset="-122"/>
                <a:ea typeface="微软雅黑" pitchFamily="34" charset="-122"/>
              </a:rPr>
              <a:t>SSO</a:t>
            </a:r>
            <a:r>
              <a:rPr lang="zh-CN" altLang="en-US" sz="1600" dirty="0">
                <a:solidFill>
                  <a:schemeClr val="bg1"/>
                </a:solidFill>
                <a:latin typeface="微软雅黑" pitchFamily="34" charset="-122"/>
                <a:ea typeface="微软雅黑" pitchFamily="34" charset="-122"/>
              </a:rPr>
              <a:t>，</a:t>
            </a:r>
            <a:r>
              <a:rPr lang="en-US" altLang="zh-TW" sz="1600" dirty="0">
                <a:solidFill>
                  <a:schemeClr val="bg1"/>
                </a:solidFill>
                <a:latin typeface="微软雅黑" pitchFamily="34" charset="-122"/>
                <a:ea typeface="微软雅黑" pitchFamily="34" charset="-122"/>
              </a:rPr>
              <a:t>WISE-</a:t>
            </a:r>
            <a:r>
              <a:rPr lang="en-US" altLang="zh-TW" sz="1600" dirty="0" err="1">
                <a:solidFill>
                  <a:schemeClr val="bg1"/>
                </a:solidFill>
                <a:latin typeface="微软雅黑" pitchFamily="34" charset="-122"/>
                <a:ea typeface="微软雅黑" pitchFamily="34" charset="-122"/>
              </a:rPr>
              <a:t>P</a:t>
            </a:r>
            <a:r>
              <a:rPr lang="en-US" altLang="zh-CN" sz="1600" dirty="0" err="1">
                <a:solidFill>
                  <a:schemeClr val="bg1"/>
                </a:solidFill>
                <a:latin typeface="微软雅黑" pitchFamily="34" charset="-122"/>
                <a:ea typeface="微软雅黑" pitchFamily="34" charset="-122"/>
              </a:rPr>
              <a:t>aaS</a:t>
            </a:r>
            <a:r>
              <a:rPr lang="zh-CN" altLang="en-US" sz="1600" dirty="0">
                <a:solidFill>
                  <a:schemeClr val="bg1"/>
                </a:solidFill>
                <a:latin typeface="微软雅黑" pitchFamily="34" charset="-122"/>
                <a:ea typeface="微软雅黑" pitchFamily="34" charset="-122"/>
              </a:rPr>
              <a:t>平台统一账号管理，可支持方便快捷的在各个</a:t>
            </a:r>
            <a:r>
              <a:rPr lang="en-US" altLang="zh-CN" sz="1600" dirty="0">
                <a:solidFill>
                  <a:schemeClr val="bg1"/>
                </a:solidFill>
                <a:latin typeface="微软雅黑" pitchFamily="34" charset="-122"/>
                <a:ea typeface="微软雅黑" pitchFamily="34" charset="-122"/>
              </a:rPr>
              <a:t>SRP</a:t>
            </a:r>
            <a:r>
              <a:rPr lang="zh-CN" altLang="en-US" sz="1600" dirty="0">
                <a:solidFill>
                  <a:schemeClr val="bg1"/>
                </a:solidFill>
                <a:latin typeface="微软雅黑" pitchFamily="34" charset="-122"/>
                <a:ea typeface="微软雅黑" pitchFamily="34" charset="-122"/>
              </a:rPr>
              <a:t>间登录，可支持数据权限管理，例如接入</a:t>
            </a:r>
            <a:r>
              <a:rPr lang="en-US" altLang="zh-CN" sz="1600" dirty="0">
                <a:solidFill>
                  <a:schemeClr val="bg1"/>
                </a:solidFill>
                <a:latin typeface="微软雅黑" pitchFamily="34" charset="-122"/>
                <a:ea typeface="微软雅黑" pitchFamily="34" charset="-122"/>
              </a:rPr>
              <a:t>RMM</a:t>
            </a:r>
            <a:r>
              <a:rPr lang="zh-CN" altLang="en-US" sz="1600" dirty="0">
                <a:solidFill>
                  <a:schemeClr val="bg1"/>
                </a:solidFill>
                <a:latin typeface="微软雅黑" pitchFamily="34" charset="-122"/>
                <a:ea typeface="微软雅黑" pitchFamily="34" charset="-122"/>
              </a:rPr>
              <a:t>数据的时候，只能查看登录用户有权限的数据呈现，更加安全。</a:t>
            </a:r>
            <a:endParaRPr lang="en-US" altLang="zh-TW" sz="1600" dirty="0">
              <a:solidFill>
                <a:schemeClr val="bg1"/>
              </a:solidFill>
              <a:latin typeface="微软雅黑" pitchFamily="34" charset="-122"/>
              <a:ea typeface="微软雅黑" pitchFamily="34" charset="-122"/>
            </a:endParaRPr>
          </a:p>
        </p:txBody>
      </p:sp>
      <p:sp>
        <p:nvSpPr>
          <p:cNvPr id="12" name="TextBox 11"/>
          <p:cNvSpPr txBox="1"/>
          <p:nvPr/>
        </p:nvSpPr>
        <p:spPr>
          <a:xfrm>
            <a:off x="4731972" y="3845285"/>
            <a:ext cx="4362152" cy="2062103"/>
          </a:xfrm>
          <a:prstGeom prst="rect">
            <a:avLst/>
          </a:prstGeom>
          <a:noFill/>
        </p:spPr>
        <p:txBody>
          <a:bodyPr wrap="square" rtlCol="0">
            <a:spAutoFit/>
          </a:bodyPr>
          <a:lstStyle/>
          <a:p>
            <a:pPr defTabSz="457200">
              <a:defRPr/>
            </a:pPr>
            <a:r>
              <a:rPr lang="en-US" altLang="zh-CN" sz="1600" dirty="0" smtClean="0">
                <a:solidFill>
                  <a:schemeClr val="bg1"/>
                </a:solidFill>
                <a:latin typeface="微软雅黑" pitchFamily="34" charset="-122"/>
                <a:ea typeface="微软雅黑" pitchFamily="34" charset="-122"/>
              </a:rPr>
              <a:t>             </a:t>
            </a:r>
            <a:r>
              <a:rPr lang="en-US" altLang="zh-CN" sz="1600" b="1" dirty="0" smtClean="0">
                <a:solidFill>
                  <a:schemeClr val="bg1"/>
                </a:solidFill>
                <a:latin typeface="微软雅黑" pitchFamily="34" charset="-122"/>
                <a:ea typeface="微软雅黑" pitchFamily="34" charset="-122"/>
              </a:rPr>
              <a:t>Value-added </a:t>
            </a:r>
            <a:r>
              <a:rPr lang="en-US" altLang="zh-CN" sz="1600" b="1" dirty="0" err="1">
                <a:solidFill>
                  <a:schemeClr val="bg1"/>
                </a:solidFill>
                <a:latin typeface="微软雅黑" pitchFamily="34" charset="-122"/>
                <a:ea typeface="微软雅黑" pitchFamily="34" charset="-122"/>
              </a:rPr>
              <a:t>Grafana</a:t>
            </a:r>
            <a:r>
              <a:rPr lang="en-US" altLang="zh-CN" sz="1600" b="1" dirty="0">
                <a:solidFill>
                  <a:schemeClr val="bg1"/>
                </a:solidFill>
                <a:latin typeface="微软雅黑" pitchFamily="34" charset="-122"/>
                <a:ea typeface="微软雅黑" pitchFamily="34" charset="-122"/>
              </a:rPr>
              <a:t> Function, </a:t>
            </a:r>
            <a:endParaRPr lang="en-US" altLang="zh-CN" sz="1600" b="1" dirty="0" smtClean="0">
              <a:solidFill>
                <a:schemeClr val="bg1"/>
              </a:solidFill>
              <a:latin typeface="微软雅黑" pitchFamily="34" charset="-122"/>
              <a:ea typeface="微软雅黑" pitchFamily="34" charset="-122"/>
            </a:endParaRPr>
          </a:p>
          <a:p>
            <a:pPr defTabSz="457200">
              <a:defRPr/>
            </a:pPr>
            <a:r>
              <a:rPr lang="en-US" altLang="zh-CN" sz="1600" b="1" dirty="0">
                <a:solidFill>
                  <a:schemeClr val="bg1"/>
                </a:solidFill>
                <a:latin typeface="微软雅黑" pitchFamily="34" charset="-122"/>
                <a:ea typeface="微软雅黑" pitchFamily="34" charset="-122"/>
              </a:rPr>
              <a:t> </a:t>
            </a:r>
            <a:r>
              <a:rPr lang="en-US" altLang="zh-CN" sz="1600" b="1" dirty="0" smtClean="0">
                <a:solidFill>
                  <a:schemeClr val="bg1"/>
                </a:solidFill>
                <a:latin typeface="微软雅黑" pitchFamily="34" charset="-122"/>
                <a:ea typeface="微软雅黑" pitchFamily="34" charset="-122"/>
              </a:rPr>
              <a:t>            building </a:t>
            </a:r>
            <a:r>
              <a:rPr lang="en-US" altLang="zh-CN" sz="1600" b="1" dirty="0">
                <a:solidFill>
                  <a:schemeClr val="bg1"/>
                </a:solidFill>
                <a:latin typeface="微软雅黑" pitchFamily="34" charset="-122"/>
                <a:ea typeface="微软雅黑" pitchFamily="34" charset="-122"/>
              </a:rPr>
              <a:t>a Dashboard Shared </a:t>
            </a:r>
            <a:endParaRPr lang="en-US" altLang="zh-CN" sz="1600" b="1" dirty="0" smtClean="0">
              <a:solidFill>
                <a:schemeClr val="bg1"/>
              </a:solidFill>
              <a:latin typeface="微软雅黑" pitchFamily="34" charset="-122"/>
              <a:ea typeface="微软雅黑" pitchFamily="34" charset="-122"/>
            </a:endParaRPr>
          </a:p>
          <a:p>
            <a:pPr defTabSz="457200">
              <a:defRPr/>
            </a:pPr>
            <a:r>
              <a:rPr lang="en-US" altLang="zh-CN" sz="1600" b="1" dirty="0">
                <a:solidFill>
                  <a:schemeClr val="bg1"/>
                </a:solidFill>
                <a:latin typeface="微软雅黑" pitchFamily="34" charset="-122"/>
                <a:ea typeface="微软雅黑" pitchFamily="34" charset="-122"/>
              </a:rPr>
              <a:t> </a:t>
            </a:r>
            <a:r>
              <a:rPr lang="en-US" altLang="zh-CN" sz="1600" b="1" dirty="0" smtClean="0">
                <a:solidFill>
                  <a:schemeClr val="bg1"/>
                </a:solidFill>
                <a:latin typeface="微软雅黑" pitchFamily="34" charset="-122"/>
                <a:ea typeface="微软雅黑" pitchFamily="34" charset="-122"/>
              </a:rPr>
              <a:t>                      development</a:t>
            </a:r>
            <a:endParaRPr lang="en-US" altLang="zh-TW" sz="1600" b="1" dirty="0" smtClean="0">
              <a:solidFill>
                <a:schemeClr val="bg1"/>
              </a:solidFill>
              <a:latin typeface="微软雅黑" pitchFamily="34" charset="-122"/>
              <a:ea typeface="微软雅黑" pitchFamily="34" charset="-122"/>
            </a:endParaRPr>
          </a:p>
          <a:p>
            <a:pPr defTabSz="457200">
              <a:defRPr/>
            </a:pPr>
            <a:r>
              <a:rPr lang="zh-CN" altLang="en-US" sz="1600" dirty="0">
                <a:solidFill>
                  <a:schemeClr val="bg1"/>
                </a:solidFill>
                <a:latin typeface="微软雅黑" pitchFamily="34" charset="-122"/>
                <a:ea typeface="微软雅黑" pitchFamily="34" charset="-122"/>
              </a:rPr>
              <a:t>除增加平台数据的无缝支持外，扩展和增加视觉化呈现插件，已增加视频播放插件，带搜索和状态灯的表格插件等，为支持更多适合</a:t>
            </a:r>
            <a:r>
              <a:rPr lang="en-US" altLang="zh-CN" sz="1600" dirty="0">
                <a:solidFill>
                  <a:schemeClr val="bg1"/>
                </a:solidFill>
                <a:latin typeface="微软雅黑" pitchFamily="34" charset="-122"/>
                <a:ea typeface="微软雅黑" pitchFamily="34" charset="-122"/>
              </a:rPr>
              <a:t>SRP</a:t>
            </a:r>
            <a:r>
              <a:rPr lang="zh-CN" altLang="en-US" sz="1600" dirty="0">
                <a:solidFill>
                  <a:schemeClr val="bg1"/>
                </a:solidFill>
                <a:latin typeface="微软雅黑" pitchFamily="34" charset="-122"/>
                <a:ea typeface="微软雅黑" pitchFamily="34" charset="-122"/>
              </a:rPr>
              <a:t>的呈现效果，扩展已有插件功能，各</a:t>
            </a:r>
            <a:r>
              <a:rPr lang="en-US" altLang="zh-CN" sz="1600" dirty="0" smtClean="0">
                <a:solidFill>
                  <a:schemeClr val="bg1"/>
                </a:solidFill>
                <a:latin typeface="微软雅黑" pitchFamily="34" charset="-122"/>
                <a:ea typeface="微软雅黑" pitchFamily="34" charset="-122"/>
              </a:rPr>
              <a:t>SRP</a:t>
            </a:r>
            <a:r>
              <a:rPr lang="zh-CN" altLang="en-US" sz="1600" dirty="0" smtClean="0">
                <a:solidFill>
                  <a:schemeClr val="bg1"/>
                </a:solidFill>
                <a:latin typeface="微软雅黑" pitchFamily="34" charset="-122"/>
                <a:ea typeface="微软雅黑" pitchFamily="34" charset="-122"/>
              </a:rPr>
              <a:t>团队贡献自己开发的插件，形成共享的发展生态。</a:t>
            </a:r>
            <a:endParaRPr lang="en-US" altLang="zh-CN" sz="1600" dirty="0">
              <a:solidFill>
                <a:schemeClr val="bg1"/>
              </a:solidFill>
              <a:latin typeface="微软雅黑" pitchFamily="34" charset="-122"/>
              <a:ea typeface="微软雅黑" pitchFamily="34" charset="-122"/>
            </a:endParaRPr>
          </a:p>
        </p:txBody>
      </p:sp>
      <p:pic>
        <p:nvPicPr>
          <p:cNvPr id="13"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9964" y="3426559"/>
            <a:ext cx="1711424" cy="378844"/>
          </a:xfrm>
          <a:prstGeom prst="rect">
            <a:avLst/>
          </a:prstGeom>
        </p:spPr>
      </p:pic>
    </p:spTree>
    <p:extLst>
      <p:ext uri="{BB962C8B-B14F-4D97-AF65-F5344CB8AC3E}">
        <p14:creationId xmlns:p14="http://schemas.microsoft.com/office/powerpoint/2010/main" val="201773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18458" y="51642"/>
            <a:ext cx="9144000" cy="692150"/>
          </a:xfrm>
          <a:prstGeom prst="rect">
            <a:avLst/>
          </a:prstGeom>
          <a:noFill/>
          <a:ln>
            <a:noFill/>
          </a:ln>
          <a:effectLst>
            <a:outerShdw dist="28398" dir="1593903" algn="ctr" rotWithShape="0">
              <a:srgbClr val="DDDDDD"/>
            </a:outerShdw>
          </a:effectLst>
          <a:extLst/>
        </p:spPr>
        <p:txBody>
          <a:bodyPr vert="horz" wrap="square" lIns="91440" tIns="45720" rIns="91440" bIns="45720" numCol="1" anchor="ctr" anchorCtr="0" compatLnSpc="1">
            <a:prstTxWarp prst="textNoShape">
              <a:avLst/>
            </a:prstTxWarp>
          </a:bodyPr>
          <a:lstStyle/>
          <a:p>
            <a:pPr algn="ctr" eaLnBrk="0" hangingPunct="0"/>
            <a:r>
              <a:rPr kumimoji="1" lang="en-US" altLang="zh-TW" sz="3200" b="1" dirty="0" smtClean="0">
                <a:solidFill>
                  <a:srgbClr val="000099"/>
                </a:solidFill>
                <a:latin typeface="+mn-lt"/>
                <a:ea typeface="Tahoma" panose="020B0604030504040204" pitchFamily="34" charset="0"/>
                <a:cs typeface="Tahoma" panose="020B0604030504040204" pitchFamily="34" charset="0"/>
              </a:rPr>
              <a:t>How to use Panel </a:t>
            </a:r>
            <a:r>
              <a:rPr kumimoji="1" lang="en-US" altLang="zh-CN" sz="3200" b="1" dirty="0" smtClean="0">
                <a:solidFill>
                  <a:srgbClr val="000099"/>
                </a:solidFill>
                <a:latin typeface="+mn-lt"/>
                <a:ea typeface="Tahoma" panose="020B0604030504040204" pitchFamily="34" charset="0"/>
                <a:cs typeface="Tahoma" panose="020B0604030504040204" pitchFamily="34" charset="0"/>
              </a:rPr>
              <a:t>- </a:t>
            </a:r>
            <a:r>
              <a:rPr lang="en-US" altLang="zh-CN" sz="3200" b="1" dirty="0" smtClean="0">
                <a:solidFill>
                  <a:srgbClr val="000099"/>
                </a:solidFill>
                <a:latin typeface="+mn-lt"/>
                <a:ea typeface="Tahoma" panose="020B0604030504040204" pitchFamily="34" charset="0"/>
                <a:cs typeface="Tahoma" panose="020B0604030504040204" pitchFamily="34" charset="0"/>
              </a:rPr>
              <a:t>Table</a:t>
            </a:r>
            <a:endParaRPr kumimoji="1" lang="en-US" altLang="zh-TW" sz="3200" b="1" dirty="0">
              <a:solidFill>
                <a:srgbClr val="000099"/>
              </a:solidFill>
              <a:latin typeface="+mn-lt"/>
              <a:ea typeface="Tahoma" panose="020B0604030504040204" pitchFamily="34" charset="0"/>
              <a:cs typeface="Tahoma" panose="020B0604030504040204" pitchFamily="34"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81" y="743792"/>
            <a:ext cx="7494587"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3"/>
          <p:cNvSpPr>
            <a:spLocks noGrp="1"/>
          </p:cNvSpPr>
          <p:nvPr>
            <p:ph idx="1"/>
          </p:nvPr>
        </p:nvSpPr>
        <p:spPr>
          <a:xfrm>
            <a:off x="12212" y="5877272"/>
            <a:ext cx="9176495" cy="418105"/>
          </a:xfrm>
        </p:spPr>
        <p:txBody>
          <a:bodyPr>
            <a:noAutofit/>
          </a:bodyPr>
          <a:lstStyle/>
          <a:p>
            <a:pPr marL="0" indent="0" algn="ctr">
              <a:buNone/>
            </a:pPr>
            <a:r>
              <a:rPr lang="en-US" altLang="zh-CN" sz="1200" dirty="0" smtClean="0">
                <a:solidFill>
                  <a:schemeClr val="tx1"/>
                </a:solidFill>
                <a:latin typeface="微软雅黑" pitchFamily="34" charset="-122"/>
                <a:ea typeface="微软雅黑" pitchFamily="34" charset="-122"/>
              </a:rPr>
              <a:t>Table </a:t>
            </a:r>
            <a:r>
              <a:rPr lang="en-US" altLang="zh-CN" sz="1200" dirty="0" err="1" smtClean="0">
                <a:solidFill>
                  <a:schemeClr val="tx1"/>
                </a:solidFill>
                <a:latin typeface="微软雅黑" pitchFamily="34" charset="-122"/>
                <a:ea typeface="微软雅黑" pitchFamily="34" charset="-122"/>
              </a:rPr>
              <a:t>config</a:t>
            </a:r>
            <a:r>
              <a:rPr lang="zh-CN" altLang="en-US" sz="1200" dirty="0" smtClean="0">
                <a:solidFill>
                  <a:schemeClr val="tx1"/>
                </a:solidFill>
                <a:latin typeface="微软雅黑" pitchFamily="34" charset="-122"/>
                <a:ea typeface="微软雅黑" pitchFamily="34" charset="-122"/>
              </a:rPr>
              <a:t>：</a:t>
            </a:r>
            <a:r>
              <a:rPr lang="en-US" altLang="zh-CN" sz="1200" dirty="0" smtClean="0">
                <a:solidFill>
                  <a:schemeClr val="tx1"/>
                </a:solidFill>
                <a:latin typeface="微软雅黑" pitchFamily="34" charset="-122"/>
                <a:ea typeface="微软雅黑" pitchFamily="34" charset="-122"/>
                <a:hlinkClick r:id="rId4"/>
              </a:rPr>
              <a:t>https</a:t>
            </a:r>
            <a:r>
              <a:rPr lang="en-US" altLang="zh-CN" sz="1200" dirty="0">
                <a:solidFill>
                  <a:schemeClr val="tx1"/>
                </a:solidFill>
                <a:latin typeface="微软雅黑" pitchFamily="34" charset="-122"/>
                <a:ea typeface="微软雅黑" pitchFamily="34" charset="-122"/>
                <a:hlinkClick r:id="rId4"/>
              </a:rPr>
              <a:t>://</a:t>
            </a:r>
            <a:r>
              <a:rPr lang="en-US" altLang="zh-CN" sz="1200" dirty="0" smtClean="0">
                <a:solidFill>
                  <a:schemeClr val="tx1"/>
                </a:solidFill>
                <a:latin typeface="微软雅黑" pitchFamily="34" charset="-122"/>
                <a:ea typeface="微软雅黑" pitchFamily="34" charset="-122"/>
                <a:hlinkClick r:id="rId4"/>
              </a:rPr>
              <a:t>dashboard-grafana.wise-paas.com/d/000000015/table-style-value-added?orgId=1</a:t>
            </a:r>
            <a:r>
              <a:rPr lang="en-US" altLang="zh-CN" sz="1200" dirty="0" smtClean="0">
                <a:solidFill>
                  <a:schemeClr val="tx1"/>
                </a:solidFill>
                <a:latin typeface="微软雅黑" pitchFamily="34" charset="-122"/>
                <a:ea typeface="微软雅黑" pitchFamily="34" charset="-122"/>
              </a:rPr>
              <a:t> </a:t>
            </a:r>
          </a:p>
        </p:txBody>
      </p:sp>
    </p:spTree>
    <p:extLst>
      <p:ext uri="{BB962C8B-B14F-4D97-AF65-F5344CB8AC3E}">
        <p14:creationId xmlns:p14="http://schemas.microsoft.com/office/powerpoint/2010/main" val="9258662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0" y="426368"/>
            <a:ext cx="9144000" cy="692150"/>
          </a:xfrm>
          <a:prstGeom prst="rect">
            <a:avLst/>
          </a:prstGeom>
          <a:noFill/>
          <a:ln>
            <a:noFill/>
          </a:ln>
          <a:effectLst>
            <a:outerShdw dist="28398" dir="1593903" algn="ctr" rotWithShape="0">
              <a:srgbClr val="DDDDDD"/>
            </a:outerShdw>
          </a:effectLst>
          <a:extLst/>
        </p:spPr>
        <p:txBody>
          <a:bodyPr vert="horz" wrap="square" lIns="91440" tIns="45720" rIns="91440" bIns="45720" numCol="1" anchor="ctr" anchorCtr="0" compatLnSpc="1">
            <a:prstTxWarp prst="textNoShape">
              <a:avLst/>
            </a:prstTxWarp>
          </a:bodyPr>
          <a:lstStyle/>
          <a:p>
            <a:pPr algn="ctr" eaLnBrk="0" hangingPunct="0"/>
            <a:r>
              <a:rPr kumimoji="1" lang="en-US" altLang="zh-TW" sz="3200" b="1" dirty="0" smtClean="0">
                <a:solidFill>
                  <a:srgbClr val="000099"/>
                </a:solidFill>
                <a:latin typeface="+mj-lt"/>
                <a:ea typeface="Tahoma" panose="020B0604030504040204" pitchFamily="34" charset="0"/>
                <a:cs typeface="Tahoma" panose="020B0604030504040204" pitchFamily="34" charset="0"/>
              </a:rPr>
              <a:t>How to use Panel </a:t>
            </a:r>
            <a:r>
              <a:rPr kumimoji="1" lang="en-US" altLang="zh-CN" sz="3200" b="1" dirty="0" smtClean="0">
                <a:solidFill>
                  <a:srgbClr val="000099"/>
                </a:solidFill>
                <a:latin typeface="+mj-lt"/>
                <a:ea typeface="Tahoma" panose="020B0604030504040204" pitchFamily="34" charset="0"/>
                <a:cs typeface="Tahoma" panose="020B0604030504040204" pitchFamily="34" charset="0"/>
              </a:rPr>
              <a:t>- </a:t>
            </a:r>
            <a:r>
              <a:rPr lang="en-US" altLang="zh-TW" sz="3200" b="1" dirty="0">
                <a:solidFill>
                  <a:srgbClr val="000099"/>
                </a:solidFill>
                <a:latin typeface="+mj-lt"/>
                <a:ea typeface="Tahoma" panose="020B0604030504040204" pitchFamily="34" charset="0"/>
                <a:cs typeface="Tahoma" panose="020B0604030504040204" pitchFamily="34" charset="0"/>
              </a:rPr>
              <a:t>Pie Chart </a:t>
            </a:r>
            <a:endParaRPr kumimoji="1" lang="en-US" altLang="zh-TW" sz="3200" b="1" dirty="0">
              <a:solidFill>
                <a:srgbClr val="000099"/>
              </a:solidFill>
              <a:latin typeface="+mj-lt"/>
              <a:ea typeface="Tahoma" panose="020B0604030504040204" pitchFamily="34" charset="0"/>
              <a:cs typeface="Tahoma" panose="020B060403050404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1631369"/>
            <a:ext cx="8064897" cy="304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内容占位符 3"/>
          <p:cNvSpPr>
            <a:spLocks noGrp="1"/>
          </p:cNvSpPr>
          <p:nvPr>
            <p:ph idx="1"/>
          </p:nvPr>
        </p:nvSpPr>
        <p:spPr>
          <a:xfrm>
            <a:off x="12212" y="5877272"/>
            <a:ext cx="9176495" cy="418105"/>
          </a:xfrm>
        </p:spPr>
        <p:txBody>
          <a:bodyPr>
            <a:noAutofit/>
          </a:bodyPr>
          <a:lstStyle/>
          <a:p>
            <a:pPr marL="0" indent="0" algn="ctr">
              <a:buNone/>
            </a:pPr>
            <a:r>
              <a:rPr lang="en-US" altLang="zh-CN" sz="1200" dirty="0" smtClean="0">
                <a:solidFill>
                  <a:schemeClr val="tx1"/>
                </a:solidFill>
                <a:latin typeface="微软雅黑" pitchFamily="34" charset="-122"/>
                <a:ea typeface="微软雅黑" pitchFamily="34" charset="-122"/>
              </a:rPr>
              <a:t>Pie Chart </a:t>
            </a:r>
            <a:r>
              <a:rPr lang="en-US" altLang="zh-CN" sz="1200" dirty="0" err="1" smtClean="0">
                <a:solidFill>
                  <a:schemeClr val="tx1"/>
                </a:solidFill>
                <a:latin typeface="微软雅黑" pitchFamily="34" charset="-122"/>
                <a:ea typeface="微软雅黑" pitchFamily="34" charset="-122"/>
              </a:rPr>
              <a:t>Config</a:t>
            </a:r>
            <a:r>
              <a:rPr lang="zh-CN" altLang="en-US" sz="1200" dirty="0" smtClean="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hlinkClick r:id="rId3"/>
              </a:rPr>
              <a:t>https://</a:t>
            </a:r>
            <a:r>
              <a:rPr lang="en-US" altLang="zh-CN" sz="1200" dirty="0" smtClean="0">
                <a:solidFill>
                  <a:schemeClr val="tx1"/>
                </a:solidFill>
                <a:latin typeface="微软雅黑" pitchFamily="34" charset="-122"/>
                <a:ea typeface="微软雅黑" pitchFamily="34" charset="-122"/>
                <a:hlinkClick r:id="rId3"/>
              </a:rPr>
              <a:t>dashboard-grafana.wise-paas.com/d/000000017/pie-chart-value-added?orgId=1</a:t>
            </a:r>
            <a:r>
              <a:rPr lang="en-US" altLang="zh-CN" sz="1200" dirty="0" smtClean="0">
                <a:solidFill>
                  <a:schemeClr val="tx1"/>
                </a:solidFill>
                <a:latin typeface="微软雅黑" pitchFamily="34" charset="-122"/>
                <a:ea typeface="微软雅黑" pitchFamily="34" charset="-122"/>
              </a:rPr>
              <a:t> </a:t>
            </a:r>
          </a:p>
        </p:txBody>
      </p:sp>
    </p:spTree>
    <p:extLst>
      <p:ext uri="{BB962C8B-B14F-4D97-AF65-F5344CB8AC3E}">
        <p14:creationId xmlns:p14="http://schemas.microsoft.com/office/powerpoint/2010/main" val="2597545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3"/>
          <p:cNvSpPr>
            <a:spLocks noChangeArrowheads="1"/>
          </p:cNvSpPr>
          <p:nvPr/>
        </p:nvSpPr>
        <p:spPr bwMode="auto">
          <a:xfrm>
            <a:off x="0" y="0"/>
            <a:ext cx="9144000" cy="6858000"/>
          </a:xfrm>
          <a:prstGeom prst="rect">
            <a:avLst/>
          </a:prstGeom>
          <a:solidFill>
            <a:schemeClr val="tx1"/>
          </a:solidFill>
          <a:ln w="9525" algn="ctr">
            <a:solidFill>
              <a:schemeClr val="tx1"/>
            </a:solidFill>
            <a:round/>
            <a:headEnd/>
            <a:tailEnd/>
          </a:ln>
        </p:spPr>
        <p:txBody>
          <a:bodyPr/>
          <a:lstStyle/>
          <a:p>
            <a:pPr algn="r"/>
            <a:endParaRPr lang="zh-TW" altLang="en-US">
              <a:solidFill>
                <a:srgbClr val="FFFFFF"/>
              </a:solidFill>
              <a:latin typeface="Garamond" pitchFamily="18" charset="0"/>
              <a:ea typeface="新細明體"/>
            </a:endParaRPr>
          </a:p>
        </p:txBody>
      </p:sp>
      <p:pic>
        <p:nvPicPr>
          <p:cNvPr id="7171" name="圖片 5" descr="2013WPCMainImage0722.jpg"/>
          <p:cNvPicPr>
            <a:picLocks noChangeAspect="1"/>
          </p:cNvPicPr>
          <p:nvPr/>
        </p:nvPicPr>
        <p:blipFill>
          <a:blip r:embed="rId2" cstate="screen">
            <a:extLst>
              <a:ext uri="{28A0092B-C50C-407E-A947-70E740481C1C}">
                <a14:useLocalDpi xmlns:a14="http://schemas.microsoft.com/office/drawing/2010/main"/>
              </a:ext>
            </a:extLst>
          </a:blip>
          <a:srcRect r="-298"/>
          <a:stretch>
            <a:fillRect/>
          </a:stretch>
        </p:blipFill>
        <p:spPr bwMode="auto">
          <a:xfrm>
            <a:off x="0" y="-26988"/>
            <a:ext cx="9180513" cy="6911976"/>
          </a:xfrm>
          <a:prstGeom prst="rect">
            <a:avLst/>
          </a:prstGeom>
          <a:noFill/>
          <a:ln w="9525">
            <a:noFill/>
            <a:miter lim="800000"/>
            <a:headEnd/>
            <a:tailEnd/>
          </a:ln>
        </p:spPr>
      </p:pic>
    </p:spTree>
    <p:extLst>
      <p:ext uri="{BB962C8B-B14F-4D97-AF65-F5344CB8AC3E}">
        <p14:creationId xmlns:p14="http://schemas.microsoft.com/office/powerpoint/2010/main" val="702915525"/>
      </p:ext>
    </p:extLst>
  </p:cSld>
  <p:clrMapOvr>
    <a:masterClrMapping/>
  </p:clrMapOvr>
  <p:transition advTm="5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209" y="44624"/>
            <a:ext cx="8631534" cy="654629"/>
          </a:xfrm>
        </p:spPr>
        <p:txBody>
          <a:bodyPr>
            <a:normAutofit/>
          </a:bodyPr>
          <a:lstStyle/>
          <a:p>
            <a:pPr algn="ctr"/>
            <a:r>
              <a:rPr lang="en-US" altLang="zh-TW" sz="3200" dirty="0" smtClean="0">
                <a:latin typeface="Calibri" pitchFamily="34" charset="0"/>
                <a:cs typeface="Arial" charset="0"/>
              </a:rPr>
              <a:t>WISE-</a:t>
            </a:r>
            <a:r>
              <a:rPr lang="en-US" altLang="zh-TW" sz="3200" dirty="0" err="1" smtClean="0">
                <a:latin typeface="Calibri" pitchFamily="34" charset="0"/>
                <a:cs typeface="Arial" charset="0"/>
              </a:rPr>
              <a:t>PaaS</a:t>
            </a:r>
            <a:r>
              <a:rPr lang="en-US" altLang="zh-TW" sz="3200" dirty="0" smtClean="0">
                <a:latin typeface="Calibri" pitchFamily="34" charset="0"/>
                <a:cs typeface="Arial" charset="0"/>
              </a:rPr>
              <a:t>/Dashboard</a:t>
            </a:r>
            <a:endParaRPr lang="zh-TW" altLang="en-US" sz="3200"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59" y="821158"/>
            <a:ext cx="4067943" cy="279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013" y="821158"/>
            <a:ext cx="4958510" cy="2780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00" y="3697265"/>
            <a:ext cx="4488787" cy="2541044"/>
          </a:xfrm>
          <a:prstGeom prst="rect">
            <a:avLst/>
          </a:prstGeom>
        </p:spPr>
      </p:pic>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3424" y="3714100"/>
            <a:ext cx="4679284" cy="2541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104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bwMode="auto">
          <a:xfrm>
            <a:off x="20548" y="15993"/>
            <a:ext cx="9143996" cy="669701"/>
          </a:xfrm>
          <a:prstGeom prst="rect">
            <a:avLst/>
          </a:prstGeom>
          <a:noFill/>
          <a:ln>
            <a:noFill/>
          </a:ln>
          <a:effectLst>
            <a:outerShdw dist="28398" dir="1593903" algn="ctr" rotWithShape="0">
              <a:srgbClr val="DDDDDD"/>
            </a:outerShdw>
          </a:effectLs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kumimoji="1" lang="en-US" altLang="zh-TW" sz="3200" b="1" dirty="0" smtClean="0">
                <a:solidFill>
                  <a:srgbClr val="000099"/>
                </a:solidFill>
                <a:latin typeface="+mj-lt"/>
                <a:ea typeface="Tahoma" panose="020B0604030504040204" pitchFamily="34" charset="0"/>
                <a:cs typeface="Tahoma" panose="020B0604030504040204" pitchFamily="34" charset="0"/>
              </a:rPr>
              <a:t>Dashboard Architecture</a:t>
            </a:r>
            <a:endParaRPr kumimoji="1" lang="en-US" altLang="zh-TW" sz="3200" b="1" dirty="0">
              <a:solidFill>
                <a:srgbClr val="000099"/>
              </a:solidFill>
              <a:latin typeface="+mj-lt"/>
              <a:ea typeface="Tahoma" panose="020B0604030504040204" pitchFamily="34" charset="0"/>
              <a:cs typeface="Tahoma" panose="020B0604030504040204" pitchFamily="34" charset="0"/>
            </a:endParaRPr>
          </a:p>
        </p:txBody>
      </p:sp>
      <p:sp>
        <p:nvSpPr>
          <p:cNvPr id="5" name="Rectangle 1"/>
          <p:cNvSpPr/>
          <p:nvPr/>
        </p:nvSpPr>
        <p:spPr>
          <a:xfrm>
            <a:off x="370117" y="721430"/>
            <a:ext cx="8437335" cy="4022826"/>
          </a:xfrm>
          <a:prstGeom prst="rect">
            <a:avLst/>
          </a:prstGeom>
          <a:solidFill>
            <a:schemeClr val="bg1">
              <a:lumMod val="85000"/>
            </a:schemeClr>
          </a:solidFill>
          <a:ln>
            <a:solidFill>
              <a:schemeClr val="bg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6" name="Rectangle 12"/>
          <p:cNvSpPr/>
          <p:nvPr/>
        </p:nvSpPr>
        <p:spPr>
          <a:xfrm>
            <a:off x="331108" y="5136926"/>
            <a:ext cx="8531225" cy="1187474"/>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000000"/>
              </a:solidFill>
              <a:latin typeface="Calibri" pitchFamily="34" charset="0"/>
              <a:ea typeface="SimSun" pitchFamily="2" charset="-122"/>
            </a:endParaRPr>
          </a:p>
        </p:txBody>
      </p:sp>
      <p:sp>
        <p:nvSpPr>
          <p:cNvPr id="7" name="Rounded Rectangle 3"/>
          <p:cNvSpPr/>
          <p:nvPr/>
        </p:nvSpPr>
        <p:spPr>
          <a:xfrm>
            <a:off x="5240726" y="828451"/>
            <a:ext cx="1880306" cy="8112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eaLnBrk="0" fontAlgn="base" hangingPunct="0">
              <a:spcBef>
                <a:spcPct val="0"/>
              </a:spcBef>
              <a:spcAft>
                <a:spcPct val="0"/>
              </a:spcAft>
            </a:pPr>
            <a:r>
              <a:rPr lang="en-US" altLang="zh-CN" sz="1400" b="1" dirty="0" smtClean="0">
                <a:solidFill>
                  <a:schemeClr val="bg1"/>
                </a:solidFill>
                <a:latin typeface="+mn-lt"/>
                <a:ea typeface="SimSun" pitchFamily="2" charset="-122"/>
              </a:rPr>
              <a:t>User Managerment (SSO/User/Team</a:t>
            </a:r>
          </a:p>
          <a:p>
            <a:pPr eaLnBrk="0" fontAlgn="base" hangingPunct="0">
              <a:spcBef>
                <a:spcPct val="0"/>
              </a:spcBef>
              <a:spcAft>
                <a:spcPct val="0"/>
              </a:spcAft>
            </a:pPr>
            <a:r>
              <a:rPr lang="en-US" altLang="zh-CN" sz="1400" b="1" dirty="0" smtClean="0">
                <a:solidFill>
                  <a:schemeClr val="bg1"/>
                </a:solidFill>
                <a:latin typeface="+mn-lt"/>
                <a:ea typeface="SimSun" pitchFamily="2" charset="-122"/>
              </a:rPr>
              <a:t>Organization/Folder)</a:t>
            </a:r>
            <a:endParaRPr lang="zh-CN" altLang="en-US" sz="1400" b="1" dirty="0" smtClean="0">
              <a:solidFill>
                <a:schemeClr val="bg1"/>
              </a:solidFill>
              <a:latin typeface="+mn-lt"/>
              <a:ea typeface="SimSun" pitchFamily="2" charset="-122"/>
            </a:endParaRPr>
          </a:p>
        </p:txBody>
      </p:sp>
      <p:pic>
        <p:nvPicPr>
          <p:cNvPr id="9"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191" y="802154"/>
            <a:ext cx="3926534" cy="163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8"/>
          <p:cNvSpPr/>
          <p:nvPr/>
        </p:nvSpPr>
        <p:spPr>
          <a:xfrm>
            <a:off x="1620161" y="4600311"/>
            <a:ext cx="179388" cy="504000"/>
          </a:xfrm>
          <a:prstGeom prst="downArrow">
            <a:avLst/>
          </a:prstGeom>
          <a:solidFill>
            <a:schemeClr val="accent1">
              <a:lumMod val="75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12" name="Down Arrow 23"/>
          <p:cNvSpPr/>
          <p:nvPr/>
        </p:nvSpPr>
        <p:spPr>
          <a:xfrm rot="10800000">
            <a:off x="4204749" y="4670682"/>
            <a:ext cx="180975" cy="432000"/>
          </a:xfrm>
          <a:prstGeom prst="downArrow">
            <a:avLst/>
          </a:prstGeom>
          <a:solidFill>
            <a:srgbClr val="74B230"/>
          </a:solidFill>
          <a:ln>
            <a:solidFill>
              <a:srgbClr val="74B230"/>
            </a:solid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13" name="TextBox 12"/>
          <p:cNvSpPr txBox="1"/>
          <p:nvPr/>
        </p:nvSpPr>
        <p:spPr>
          <a:xfrm>
            <a:off x="1772731" y="4726611"/>
            <a:ext cx="969962" cy="318924"/>
          </a:xfrm>
          <a:prstGeom prst="rect">
            <a:avLst/>
          </a:prstGeom>
          <a:noFill/>
        </p:spPr>
        <p:txBody>
          <a:bodyPr lIns="36000" tIns="36000" rIns="36000" bIns="36000" anchor="ctr">
            <a:spAutoFit/>
          </a:bodyPr>
          <a:lstStyle/>
          <a:p>
            <a:pPr eaLnBrk="0" fontAlgn="base" hangingPunct="0">
              <a:spcBef>
                <a:spcPct val="0"/>
              </a:spcBef>
              <a:spcAft>
                <a:spcPct val="0"/>
              </a:spcAft>
              <a:defRPr/>
            </a:pPr>
            <a:r>
              <a:rPr kumimoji="1" lang="en-US" altLang="zh-CN" sz="1600" b="1" dirty="0">
                <a:solidFill>
                  <a:prstClr val="black"/>
                </a:solidFill>
                <a:ea typeface="新細明體" charset="-120"/>
              </a:rPr>
              <a:t>Query</a:t>
            </a:r>
            <a:endParaRPr kumimoji="1" lang="zh-CN" altLang="en-US" sz="1600" b="1" dirty="0">
              <a:solidFill>
                <a:prstClr val="black"/>
              </a:solidFill>
              <a:ea typeface="新細明體" charset="-120"/>
            </a:endParaRPr>
          </a:p>
        </p:txBody>
      </p:sp>
      <p:sp>
        <p:nvSpPr>
          <p:cNvPr id="14" name="TextBox 13"/>
          <p:cNvSpPr txBox="1"/>
          <p:nvPr/>
        </p:nvSpPr>
        <p:spPr>
          <a:xfrm>
            <a:off x="4405272" y="4744256"/>
            <a:ext cx="969962" cy="318924"/>
          </a:xfrm>
          <a:prstGeom prst="rect">
            <a:avLst/>
          </a:prstGeom>
          <a:noFill/>
        </p:spPr>
        <p:txBody>
          <a:bodyPr lIns="36000" tIns="36000" rIns="36000" bIns="36000" anchor="ctr">
            <a:spAutoFit/>
          </a:bodyPr>
          <a:lstStyle/>
          <a:p>
            <a:pPr eaLnBrk="0" fontAlgn="base" hangingPunct="0">
              <a:spcBef>
                <a:spcPct val="0"/>
              </a:spcBef>
              <a:spcAft>
                <a:spcPct val="0"/>
              </a:spcAft>
              <a:defRPr/>
            </a:pPr>
            <a:r>
              <a:rPr kumimoji="1" lang="en-US" altLang="zh-CN" sz="1600" b="1" dirty="0">
                <a:solidFill>
                  <a:prstClr val="black"/>
                </a:solidFill>
                <a:ea typeface="新細明體" charset="-120"/>
              </a:rPr>
              <a:t>Data</a:t>
            </a:r>
            <a:endParaRPr kumimoji="1" lang="zh-CN" altLang="en-US" sz="1600" b="1" dirty="0">
              <a:solidFill>
                <a:prstClr val="black"/>
              </a:solidFill>
              <a:ea typeface="新細明體" charset="-120"/>
            </a:endParaRPr>
          </a:p>
        </p:txBody>
      </p:sp>
      <p:sp>
        <p:nvSpPr>
          <p:cNvPr id="15" name="Rounded Rectangle 27"/>
          <p:cNvSpPr/>
          <p:nvPr/>
        </p:nvSpPr>
        <p:spPr>
          <a:xfrm>
            <a:off x="6242052" y="1726517"/>
            <a:ext cx="878981" cy="7071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400" b="1" dirty="0" smtClean="0">
                <a:solidFill>
                  <a:srgbClr val="FFFFFF"/>
                </a:solidFill>
                <a:latin typeface="Calibri" pitchFamily="34" charset="0"/>
                <a:ea typeface="SimSun" pitchFamily="2" charset="-122"/>
              </a:rPr>
              <a:t>HTTP API</a:t>
            </a:r>
            <a:endParaRPr lang="zh-CN" altLang="en-US" sz="1400" b="1" dirty="0" smtClean="0">
              <a:solidFill>
                <a:srgbClr val="FFFFFF"/>
              </a:solidFill>
              <a:latin typeface="Calibri" pitchFamily="34" charset="0"/>
              <a:ea typeface="SimSun" pitchFamily="2" charset="-122"/>
            </a:endParaRPr>
          </a:p>
        </p:txBody>
      </p:sp>
      <p:grpSp>
        <p:nvGrpSpPr>
          <p:cNvPr id="16" name="组合 35"/>
          <p:cNvGrpSpPr>
            <a:grpSpLocks/>
          </p:cNvGrpSpPr>
          <p:nvPr/>
        </p:nvGrpSpPr>
        <p:grpSpPr bwMode="auto">
          <a:xfrm>
            <a:off x="2507308" y="2758824"/>
            <a:ext cx="3592322" cy="1196276"/>
            <a:chOff x="4569017" y="2432802"/>
            <a:chExt cx="2709103" cy="1743364"/>
          </a:xfrm>
        </p:grpSpPr>
        <p:sp>
          <p:nvSpPr>
            <p:cNvPr id="17" name="Rounded Rectangle 2"/>
            <p:cNvSpPr/>
            <p:nvPr/>
          </p:nvSpPr>
          <p:spPr bwMode="auto">
            <a:xfrm>
              <a:off x="4569017" y="2432802"/>
              <a:ext cx="2709103" cy="1743364"/>
            </a:xfrm>
            <a:prstGeom prst="roundRect">
              <a:avLst/>
            </a:prstGeom>
            <a:solidFill>
              <a:schemeClr val="accent5">
                <a:lumMod val="60000"/>
                <a:lumOff val="40000"/>
              </a:schemeClr>
            </a:solidFill>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18" name="Rounded Rectangle 5"/>
            <p:cNvSpPr/>
            <p:nvPr/>
          </p:nvSpPr>
          <p:spPr bwMode="auto">
            <a:xfrm>
              <a:off x="4626398" y="3380602"/>
              <a:ext cx="473007" cy="473192"/>
            </a:xfrm>
            <a:prstGeom prst="roundRect">
              <a:avLst/>
            </a:pr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smtClean="0">
                  <a:solidFill>
                    <a:srgbClr val="FFFFFF"/>
                  </a:solidFill>
                  <a:latin typeface="Calibri" pitchFamily="34" charset="0"/>
                  <a:ea typeface="SimSun" pitchFamily="2" charset="-122"/>
                </a:rPr>
                <a:t>Text</a:t>
              </a:r>
              <a:endParaRPr lang="zh-CN" altLang="en-US" sz="1100" b="1" dirty="0" smtClean="0">
                <a:solidFill>
                  <a:srgbClr val="FFFFFF"/>
                </a:solidFill>
                <a:latin typeface="Calibri" pitchFamily="34" charset="0"/>
                <a:ea typeface="SimSun" pitchFamily="2" charset="-122"/>
              </a:endParaRPr>
            </a:p>
          </p:txBody>
        </p:sp>
        <p:sp>
          <p:nvSpPr>
            <p:cNvPr id="19" name="Rounded Rectangle 18"/>
            <p:cNvSpPr/>
            <p:nvPr/>
          </p:nvSpPr>
          <p:spPr bwMode="auto">
            <a:xfrm>
              <a:off x="5129368" y="3391912"/>
              <a:ext cx="597351" cy="473192"/>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err="1" smtClean="0">
                  <a:solidFill>
                    <a:srgbClr val="FFFFFF"/>
                  </a:solidFill>
                  <a:latin typeface="Calibri" pitchFamily="34" charset="0"/>
                  <a:ea typeface="SimSun" pitchFamily="2" charset="-122"/>
                </a:rPr>
                <a:t>AlertList</a:t>
              </a:r>
              <a:endParaRPr lang="zh-CN" altLang="en-US" sz="1100" b="1" dirty="0" smtClean="0">
                <a:solidFill>
                  <a:srgbClr val="FFFFFF"/>
                </a:solidFill>
                <a:latin typeface="Calibri" pitchFamily="34" charset="0"/>
                <a:ea typeface="SimSun" pitchFamily="2" charset="-122"/>
              </a:endParaRPr>
            </a:p>
          </p:txBody>
        </p:sp>
        <p:sp>
          <p:nvSpPr>
            <p:cNvPr id="20" name="Rounded Rectangle 31"/>
            <p:cNvSpPr/>
            <p:nvPr/>
          </p:nvSpPr>
          <p:spPr bwMode="auto">
            <a:xfrm>
              <a:off x="5129368" y="2820311"/>
              <a:ext cx="597351" cy="484173"/>
            </a:xfrm>
            <a:prstGeom prst="roundRect">
              <a:avLst/>
            </a:pr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err="1" smtClean="0">
                  <a:solidFill>
                    <a:srgbClr val="FFFFFF"/>
                  </a:solidFill>
                  <a:latin typeface="Calibri" pitchFamily="34" charset="0"/>
                  <a:ea typeface="SimSun" pitchFamily="2" charset="-122"/>
                </a:rPr>
                <a:t>Singlestat</a:t>
              </a:r>
              <a:endParaRPr lang="zh-CN" altLang="en-US" sz="1100" b="1" dirty="0" smtClean="0">
                <a:solidFill>
                  <a:srgbClr val="FFFFFF"/>
                </a:solidFill>
                <a:latin typeface="Calibri" pitchFamily="34" charset="0"/>
                <a:ea typeface="SimSun" pitchFamily="2" charset="-122"/>
              </a:endParaRPr>
            </a:p>
          </p:txBody>
        </p:sp>
        <p:sp>
          <p:nvSpPr>
            <p:cNvPr id="22" name="Rounded Rectangle 33"/>
            <p:cNvSpPr/>
            <p:nvPr/>
          </p:nvSpPr>
          <p:spPr bwMode="auto">
            <a:xfrm>
              <a:off x="4632535" y="2820309"/>
              <a:ext cx="458834" cy="484173"/>
            </a:xfrm>
            <a:prstGeom prst="roundRect">
              <a:avLst/>
            </a:pr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smtClean="0">
                  <a:solidFill>
                    <a:srgbClr val="FFFFFF"/>
                  </a:solidFill>
                  <a:latin typeface="Calibri" pitchFamily="34" charset="0"/>
                  <a:ea typeface="SimSun" pitchFamily="2" charset="-122"/>
                </a:rPr>
                <a:t>Graph</a:t>
              </a:r>
              <a:endParaRPr lang="zh-CN" altLang="en-US" sz="1100" b="1" dirty="0" smtClean="0">
                <a:solidFill>
                  <a:srgbClr val="FFFFFF"/>
                </a:solidFill>
                <a:latin typeface="Calibri" pitchFamily="34" charset="0"/>
                <a:ea typeface="SimSun" pitchFamily="2" charset="-122"/>
              </a:endParaRPr>
            </a:p>
          </p:txBody>
        </p:sp>
      </p:grpSp>
      <p:grpSp>
        <p:nvGrpSpPr>
          <p:cNvPr id="32" name="组合 31"/>
          <p:cNvGrpSpPr/>
          <p:nvPr/>
        </p:nvGrpSpPr>
        <p:grpSpPr>
          <a:xfrm>
            <a:off x="7361978" y="828452"/>
            <a:ext cx="1236083" cy="3122152"/>
            <a:chOff x="7829997" y="1036000"/>
            <a:chExt cx="1236083" cy="3122152"/>
          </a:xfrm>
        </p:grpSpPr>
        <p:sp>
          <p:nvSpPr>
            <p:cNvPr id="25" name="Rounded Rectangle 41"/>
            <p:cNvSpPr/>
            <p:nvPr/>
          </p:nvSpPr>
          <p:spPr>
            <a:xfrm>
              <a:off x="7829997" y="1036000"/>
              <a:ext cx="1236083" cy="31221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z="1600" smtClean="0">
                <a:solidFill>
                  <a:srgbClr val="FFFFFF"/>
                </a:solidFill>
                <a:latin typeface="Calibri" pitchFamily="34" charset="0"/>
                <a:ea typeface="SimSun" pitchFamily="2" charset="-122"/>
              </a:endParaRPr>
            </a:p>
          </p:txBody>
        </p:sp>
        <p:pic>
          <p:nvPicPr>
            <p:cNvPr id="26" name="圖片 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84347" y="1144897"/>
              <a:ext cx="508392" cy="43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7949744" y="1607443"/>
              <a:ext cx="1010647" cy="257369"/>
            </a:xfrm>
            <a:prstGeom prst="rect">
              <a:avLst/>
            </a:prstGeom>
            <a:noFill/>
          </p:spPr>
          <p:txBody>
            <a:bodyPr wrap="square" lIns="36000" tIns="36000" rIns="36000" bIns="36000" anchor="ctr">
              <a:spAutoFit/>
            </a:bodyPr>
            <a:lstStyle/>
            <a:p>
              <a:pPr algn="ctr" eaLnBrk="0" fontAlgn="base" hangingPunct="0">
                <a:spcBef>
                  <a:spcPct val="0"/>
                </a:spcBef>
                <a:spcAft>
                  <a:spcPct val="0"/>
                </a:spcAft>
                <a:defRPr/>
              </a:pPr>
              <a:r>
                <a:rPr kumimoji="1" lang="en-US" altLang="zh-CN" sz="1200" b="1" dirty="0">
                  <a:solidFill>
                    <a:schemeClr val="tx1">
                      <a:lumMod val="85000"/>
                      <a:lumOff val="15000"/>
                    </a:schemeClr>
                  </a:solidFill>
                  <a:ea typeface="新細明體" charset="-120"/>
                </a:rPr>
                <a:t>Database</a:t>
              </a:r>
              <a:endParaRPr kumimoji="1" lang="zh-CN" altLang="en-US" sz="1200" b="1" dirty="0">
                <a:solidFill>
                  <a:schemeClr val="tx1">
                    <a:lumMod val="85000"/>
                    <a:lumOff val="15000"/>
                  </a:schemeClr>
                </a:solidFill>
                <a:ea typeface="新細明體" charset="-120"/>
              </a:endParaRPr>
            </a:p>
          </p:txBody>
        </p:sp>
      </p:grpSp>
      <p:pic>
        <p:nvPicPr>
          <p:cNvPr id="2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6983" y="5160738"/>
            <a:ext cx="86042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35731" y="4938488"/>
            <a:ext cx="2498725"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31208" y="5235351"/>
            <a:ext cx="13827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28208" y="5295676"/>
            <a:ext cx="78105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2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90233" y="5295676"/>
            <a:ext cx="6381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2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34771" y="5198838"/>
            <a:ext cx="75088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2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22183" y="5608413"/>
            <a:ext cx="107632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p:nvPr/>
        </p:nvSpPr>
        <p:spPr bwMode="auto">
          <a:xfrm>
            <a:off x="326572" y="5986549"/>
            <a:ext cx="2198712" cy="318924"/>
          </a:xfrm>
          <a:prstGeom prst="rect">
            <a:avLst/>
          </a:prstGeom>
          <a:noFill/>
        </p:spPr>
        <p:txBody>
          <a:bodyPr wrap="square" lIns="36000" tIns="36000" rIns="36000" bIns="36000" anchor="ctr">
            <a:spAutoFit/>
          </a:bodyPr>
          <a:lstStyle/>
          <a:p>
            <a:pPr algn="ctr" eaLnBrk="0" fontAlgn="base" hangingPunct="0">
              <a:spcBef>
                <a:spcPct val="0"/>
              </a:spcBef>
              <a:spcAft>
                <a:spcPct val="0"/>
              </a:spcAft>
              <a:defRPr/>
            </a:pPr>
            <a:r>
              <a:rPr kumimoji="1" lang="en-US" altLang="zh-CN" sz="1600" b="1" dirty="0" smtClean="0">
                <a:solidFill>
                  <a:schemeClr val="tx1">
                    <a:lumMod val="85000"/>
                    <a:lumOff val="15000"/>
                  </a:schemeClr>
                </a:solidFill>
                <a:ea typeface="新細明體" charset="-120"/>
              </a:rPr>
              <a:t>Data source server</a:t>
            </a:r>
            <a:endParaRPr kumimoji="1" lang="zh-CN" altLang="en-US" sz="1600" b="1" dirty="0">
              <a:solidFill>
                <a:schemeClr val="tx1">
                  <a:lumMod val="85000"/>
                  <a:lumOff val="15000"/>
                </a:schemeClr>
              </a:solidFill>
              <a:ea typeface="新細明體" charset="-120"/>
            </a:endParaRPr>
          </a:p>
        </p:txBody>
      </p:sp>
      <p:sp>
        <p:nvSpPr>
          <p:cNvPr id="38" name="TextBox 37"/>
          <p:cNvSpPr txBox="1"/>
          <p:nvPr/>
        </p:nvSpPr>
        <p:spPr>
          <a:xfrm>
            <a:off x="6441396" y="5146451"/>
            <a:ext cx="768350" cy="811212"/>
          </a:xfrm>
          <a:prstGeom prst="rect">
            <a:avLst/>
          </a:prstGeom>
          <a:noFill/>
        </p:spPr>
        <p:txBody>
          <a:bodyPr lIns="36000" tIns="36000" rIns="36000" bIns="36000" anchor="ctr">
            <a:spAutoFit/>
          </a:bodyPr>
          <a:lstStyle/>
          <a:p>
            <a:pPr algn="ctr" eaLnBrk="0" fontAlgn="base" hangingPunct="0">
              <a:spcBef>
                <a:spcPct val="0"/>
              </a:spcBef>
              <a:spcAft>
                <a:spcPct val="0"/>
              </a:spcAft>
              <a:defRPr/>
            </a:pPr>
            <a:r>
              <a:rPr kumimoji="1" lang="en-US" altLang="zh-CN" sz="4800" dirty="0">
                <a:solidFill>
                  <a:srgbClr val="9BBB59">
                    <a:lumMod val="75000"/>
                  </a:srgbClr>
                </a:solidFill>
                <a:latin typeface="Garamond" pitchFamily="18" charset="0"/>
                <a:ea typeface="新細明體" charset="-120"/>
              </a:rPr>
              <a:t>…</a:t>
            </a:r>
            <a:endParaRPr kumimoji="1" lang="zh-CN" altLang="en-US" sz="4800" dirty="0">
              <a:solidFill>
                <a:srgbClr val="9BBB59">
                  <a:lumMod val="75000"/>
                </a:srgbClr>
              </a:solidFill>
              <a:latin typeface="Garamond" pitchFamily="18" charset="0"/>
              <a:ea typeface="新細明體" charset="-120"/>
            </a:endParaRPr>
          </a:p>
        </p:txBody>
      </p:sp>
      <p:pic>
        <p:nvPicPr>
          <p:cNvPr id="39" name="Picture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9746" y="5384576"/>
            <a:ext cx="1554162" cy="15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3571" y="5735413"/>
            <a:ext cx="1216025"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
          <p:cNvSpPr>
            <a:spLocks noChangeArrowheads="1"/>
          </p:cNvSpPr>
          <p:nvPr/>
        </p:nvSpPr>
        <p:spPr bwMode="auto">
          <a:xfrm>
            <a:off x="367072" y="345238"/>
            <a:ext cx="8229600" cy="715962"/>
          </a:xfrm>
          <a:prstGeom prst="rect">
            <a:avLst/>
          </a:prstGeom>
          <a:noFill/>
          <a:ln w="9525">
            <a:noFill/>
            <a:miter lim="800000"/>
            <a:headEnd/>
            <a:tailEnd/>
          </a:ln>
        </p:spPr>
        <p:txBody>
          <a:bodyPr/>
          <a:lstStyle/>
          <a:p>
            <a:pPr algn="ctr" eaLnBrk="0" fontAlgn="base" hangingPunct="0">
              <a:spcBef>
                <a:spcPct val="0"/>
              </a:spcBef>
              <a:spcAft>
                <a:spcPct val="0"/>
              </a:spcAft>
            </a:pPr>
            <a:endParaRPr kumimoji="1" lang="en-US" altLang="zh-TW" sz="2800" b="1" dirty="0">
              <a:solidFill>
                <a:srgbClr val="000099"/>
              </a:solidFill>
              <a:latin typeface="Tahoma" panose="020B0604030504040204" pitchFamily="34" charset="0"/>
              <a:ea typeface="Tahoma" panose="020B0604030504040204" pitchFamily="34" charset="0"/>
              <a:cs typeface="Tahoma" panose="020B0604030504040204" pitchFamily="34" charset="0"/>
            </a:endParaRPr>
          </a:p>
        </p:txBody>
      </p:sp>
      <p:sp>
        <p:nvSpPr>
          <p:cNvPr id="42" name="Rounded Rectangle 27"/>
          <p:cNvSpPr/>
          <p:nvPr/>
        </p:nvSpPr>
        <p:spPr>
          <a:xfrm>
            <a:off x="5240726" y="1726184"/>
            <a:ext cx="858904" cy="70746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300" b="1" dirty="0" smtClean="0">
                <a:solidFill>
                  <a:srgbClr val="FFFFFF"/>
                </a:solidFill>
                <a:latin typeface="Calibri" pitchFamily="34" charset="0"/>
                <a:ea typeface="SimSun" pitchFamily="2" charset="-122"/>
              </a:rPr>
              <a:t>Panel Builder</a:t>
            </a:r>
            <a:endParaRPr lang="zh-CN" altLang="en-US" sz="1300" b="1" dirty="0" smtClean="0">
              <a:solidFill>
                <a:srgbClr val="FFFFFF"/>
              </a:solidFill>
              <a:latin typeface="Calibri" pitchFamily="34" charset="0"/>
              <a:ea typeface="SimSun" pitchFamily="2"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8459" y="898644"/>
            <a:ext cx="1404441" cy="317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546886" y="4260375"/>
            <a:ext cx="8051175" cy="395334"/>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Backend Core</a:t>
            </a:r>
            <a:endParaRPr lang="zh-CN" altLang="en-US" dirty="0"/>
          </a:p>
        </p:txBody>
      </p:sp>
      <p:sp>
        <p:nvSpPr>
          <p:cNvPr id="44" name="Rounded Rectangle 2"/>
          <p:cNvSpPr/>
          <p:nvPr/>
        </p:nvSpPr>
        <p:spPr bwMode="auto">
          <a:xfrm>
            <a:off x="541447" y="2756694"/>
            <a:ext cx="1901454" cy="1208798"/>
          </a:xfrm>
          <a:prstGeom prst="roundRect">
            <a:avLst/>
          </a:prstGeom>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45" name="Rounded Rectangle 5"/>
          <p:cNvSpPr/>
          <p:nvPr/>
        </p:nvSpPr>
        <p:spPr bwMode="auto">
          <a:xfrm>
            <a:off x="1388795" y="3057999"/>
            <a:ext cx="977903" cy="332234"/>
          </a:xfrm>
          <a:prstGeom prst="round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err="1" smtClean="0">
                <a:solidFill>
                  <a:srgbClr val="FFFFFF"/>
                </a:solidFill>
                <a:latin typeface="Calibri" pitchFamily="34" charset="0"/>
                <a:ea typeface="SimSun" pitchFamily="2" charset="-122"/>
              </a:rPr>
              <a:t>SimpleJson</a:t>
            </a:r>
            <a:r>
              <a:rPr lang="en-US" altLang="zh-CN" sz="1100" b="1" dirty="0" smtClean="0">
                <a:solidFill>
                  <a:srgbClr val="FFFFFF"/>
                </a:solidFill>
                <a:latin typeface="Calibri" pitchFamily="34" charset="0"/>
                <a:ea typeface="SimSun" pitchFamily="2" charset="-122"/>
              </a:rPr>
              <a:t>/</a:t>
            </a:r>
          </a:p>
          <a:p>
            <a:pPr algn="ctr" eaLnBrk="0" fontAlgn="base" hangingPunct="0">
              <a:spcBef>
                <a:spcPct val="0"/>
              </a:spcBef>
              <a:spcAft>
                <a:spcPct val="0"/>
              </a:spcAft>
            </a:pPr>
            <a:r>
              <a:rPr lang="en-US" altLang="zh-CN" sz="1100" b="1" dirty="0" smtClean="0">
                <a:solidFill>
                  <a:srgbClr val="FFFFFF"/>
                </a:solidFill>
                <a:latin typeface="Calibri" pitchFamily="34" charset="0"/>
                <a:ea typeface="SimSun" pitchFamily="2" charset="-122"/>
              </a:rPr>
              <a:t>RMM</a:t>
            </a:r>
            <a:endParaRPr lang="zh-CN" altLang="en-US" sz="1100" b="1" dirty="0" smtClean="0">
              <a:solidFill>
                <a:srgbClr val="FFFFFF"/>
              </a:solidFill>
              <a:latin typeface="Calibri" pitchFamily="34" charset="0"/>
              <a:ea typeface="SimSun" pitchFamily="2" charset="-122"/>
            </a:endParaRPr>
          </a:p>
        </p:txBody>
      </p:sp>
      <p:sp>
        <p:nvSpPr>
          <p:cNvPr id="46" name="Rounded Rectangle 18"/>
          <p:cNvSpPr/>
          <p:nvPr/>
        </p:nvSpPr>
        <p:spPr bwMode="auto">
          <a:xfrm>
            <a:off x="621810" y="3057999"/>
            <a:ext cx="720000" cy="332234"/>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err="1" smtClean="0">
                <a:solidFill>
                  <a:srgbClr val="FFFFFF"/>
                </a:solidFill>
                <a:latin typeface="Calibri" pitchFamily="34" charset="0"/>
                <a:ea typeface="SimSun" pitchFamily="2" charset="-122"/>
              </a:rPr>
              <a:t>Influxdb</a:t>
            </a:r>
            <a:endParaRPr lang="zh-CN" altLang="en-US" sz="1100" b="1" dirty="0" smtClean="0">
              <a:solidFill>
                <a:srgbClr val="FFFFFF"/>
              </a:solidFill>
              <a:latin typeface="Calibri" pitchFamily="34" charset="0"/>
              <a:ea typeface="SimSun" pitchFamily="2" charset="-122"/>
            </a:endParaRPr>
          </a:p>
        </p:txBody>
      </p:sp>
      <p:sp>
        <p:nvSpPr>
          <p:cNvPr id="49" name="Rounded Rectangle 33"/>
          <p:cNvSpPr/>
          <p:nvPr/>
        </p:nvSpPr>
        <p:spPr bwMode="auto">
          <a:xfrm>
            <a:off x="1395059" y="3444821"/>
            <a:ext cx="982526" cy="324700"/>
          </a:xfrm>
          <a:prstGeom prst="round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smtClean="0">
                <a:solidFill>
                  <a:srgbClr val="FFFFFF"/>
                </a:solidFill>
                <a:latin typeface="Calibri" pitchFamily="34" charset="0"/>
                <a:ea typeface="SimSun" pitchFamily="2" charset="-122"/>
              </a:rPr>
              <a:t>SimpleJson/</a:t>
            </a:r>
          </a:p>
          <a:p>
            <a:pPr algn="ctr" eaLnBrk="0" fontAlgn="base" hangingPunct="0">
              <a:spcBef>
                <a:spcPct val="0"/>
              </a:spcBef>
              <a:spcAft>
                <a:spcPct val="0"/>
              </a:spcAft>
            </a:pPr>
            <a:r>
              <a:rPr lang="en-US" altLang="zh-CN" sz="1100" b="1" dirty="0" smtClean="0">
                <a:solidFill>
                  <a:srgbClr val="FFFFFF"/>
                </a:solidFill>
                <a:latin typeface="Calibri" pitchFamily="34" charset="0"/>
                <a:ea typeface="SimSun" pitchFamily="2" charset="-122"/>
              </a:rPr>
              <a:t>SCADA</a:t>
            </a:r>
            <a:endParaRPr lang="zh-CN" altLang="en-US" sz="1100" b="1" dirty="0" smtClean="0">
              <a:solidFill>
                <a:srgbClr val="FFFFFF"/>
              </a:solidFill>
              <a:latin typeface="Calibri" pitchFamily="34" charset="0"/>
              <a:ea typeface="SimSun" pitchFamily="2" charset="-122"/>
            </a:endParaRPr>
          </a:p>
        </p:txBody>
      </p:sp>
      <p:sp>
        <p:nvSpPr>
          <p:cNvPr id="51" name="TextBox 50"/>
          <p:cNvSpPr txBox="1"/>
          <p:nvPr/>
        </p:nvSpPr>
        <p:spPr bwMode="auto">
          <a:xfrm>
            <a:off x="546885" y="2784172"/>
            <a:ext cx="2072777" cy="241980"/>
          </a:xfrm>
          <a:prstGeom prst="rect">
            <a:avLst/>
          </a:prstGeom>
          <a:noFill/>
        </p:spPr>
        <p:txBody>
          <a:bodyPr wrap="square" lIns="36000" tIns="36000" rIns="36000" bIns="36000" anchor="ctr">
            <a:spAutoFit/>
          </a:bodyPr>
          <a:lstStyle/>
          <a:p>
            <a:pPr algn="ctr" eaLnBrk="0" fontAlgn="base" hangingPunct="0">
              <a:spcBef>
                <a:spcPct val="0"/>
              </a:spcBef>
              <a:spcAft>
                <a:spcPct val="0"/>
              </a:spcAft>
              <a:defRPr/>
            </a:pPr>
            <a:r>
              <a:rPr lang="en-US" altLang="zh-CN" sz="1100" b="1" dirty="0" smtClean="0">
                <a:solidFill>
                  <a:schemeClr val="tx1">
                    <a:lumMod val="85000"/>
                    <a:lumOff val="15000"/>
                  </a:schemeClr>
                </a:solidFill>
              </a:rPr>
              <a:t>Data source </a:t>
            </a:r>
            <a:r>
              <a:rPr kumimoji="1" lang="en-US" altLang="zh-CN" sz="1100" b="1" dirty="0" smtClean="0">
                <a:solidFill>
                  <a:schemeClr val="tx1">
                    <a:lumMod val="85000"/>
                    <a:lumOff val="15000"/>
                  </a:schemeClr>
                </a:solidFill>
              </a:rPr>
              <a:t>Plugins</a:t>
            </a:r>
            <a:endParaRPr kumimoji="1" lang="zh-CN" altLang="en-US" sz="1100" b="1" dirty="0">
              <a:solidFill>
                <a:schemeClr val="tx1">
                  <a:lumMod val="85000"/>
                  <a:lumOff val="15000"/>
                </a:schemeClr>
              </a:solidFill>
            </a:endParaRPr>
          </a:p>
        </p:txBody>
      </p:sp>
      <p:sp>
        <p:nvSpPr>
          <p:cNvPr id="52" name="Rounded Rectangle 33"/>
          <p:cNvSpPr/>
          <p:nvPr/>
        </p:nvSpPr>
        <p:spPr bwMode="auto">
          <a:xfrm>
            <a:off x="635266" y="3442465"/>
            <a:ext cx="706544" cy="324699"/>
          </a:xfrm>
          <a:prstGeom prst="roundRect">
            <a:avLst/>
          </a:pr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err="1" smtClean="0">
                <a:solidFill>
                  <a:srgbClr val="FFFFFF"/>
                </a:solidFill>
                <a:latin typeface="Calibri" pitchFamily="34" charset="0"/>
                <a:ea typeface="SimSun" pitchFamily="2" charset="-122"/>
              </a:rPr>
              <a:t>postgre</a:t>
            </a:r>
            <a:endParaRPr lang="zh-CN" altLang="en-US" sz="1100" b="1" dirty="0" smtClean="0">
              <a:solidFill>
                <a:srgbClr val="FFFFFF"/>
              </a:solidFill>
              <a:latin typeface="Calibri" pitchFamily="34" charset="0"/>
              <a:ea typeface="SimSun" pitchFamily="2" charset="-122"/>
            </a:endParaRPr>
          </a:p>
        </p:txBody>
      </p:sp>
      <p:sp>
        <p:nvSpPr>
          <p:cNvPr id="53" name="TextBox 52"/>
          <p:cNvSpPr txBox="1"/>
          <p:nvPr/>
        </p:nvSpPr>
        <p:spPr bwMode="auto">
          <a:xfrm>
            <a:off x="3592529" y="2770966"/>
            <a:ext cx="1480431" cy="241980"/>
          </a:xfrm>
          <a:prstGeom prst="rect">
            <a:avLst/>
          </a:prstGeom>
          <a:noFill/>
        </p:spPr>
        <p:txBody>
          <a:bodyPr wrap="square" lIns="36000" tIns="36000" rIns="36000" bIns="36000" anchor="ctr">
            <a:spAutoFit/>
          </a:bodyPr>
          <a:lstStyle/>
          <a:p>
            <a:pPr algn="ctr" eaLnBrk="0" fontAlgn="base" hangingPunct="0">
              <a:spcBef>
                <a:spcPct val="0"/>
              </a:spcBef>
              <a:spcAft>
                <a:spcPct val="0"/>
              </a:spcAft>
              <a:defRPr/>
            </a:pPr>
            <a:r>
              <a:rPr lang="en-US" altLang="zh-CN" sz="1100" b="1" dirty="0" smtClean="0">
                <a:solidFill>
                  <a:schemeClr val="tx1">
                    <a:lumMod val="85000"/>
                    <a:lumOff val="15000"/>
                  </a:schemeClr>
                </a:solidFill>
              </a:rPr>
              <a:t>Panel </a:t>
            </a:r>
            <a:r>
              <a:rPr kumimoji="1" lang="en-US" altLang="zh-CN" sz="1100" b="1" dirty="0" smtClean="0">
                <a:solidFill>
                  <a:schemeClr val="tx1">
                    <a:lumMod val="85000"/>
                    <a:lumOff val="15000"/>
                  </a:schemeClr>
                </a:solidFill>
              </a:rPr>
              <a:t>Plugins</a:t>
            </a:r>
            <a:endParaRPr kumimoji="1" lang="zh-CN" altLang="en-US" sz="1100" b="1" dirty="0">
              <a:solidFill>
                <a:schemeClr val="tx1">
                  <a:lumMod val="85000"/>
                  <a:lumOff val="15000"/>
                </a:schemeClr>
              </a:solidFill>
            </a:endParaRPr>
          </a:p>
        </p:txBody>
      </p:sp>
      <p:sp>
        <p:nvSpPr>
          <p:cNvPr id="2" name="TextBox 1"/>
          <p:cNvSpPr txBox="1"/>
          <p:nvPr/>
        </p:nvSpPr>
        <p:spPr>
          <a:xfrm>
            <a:off x="821165" y="3582429"/>
            <a:ext cx="306503" cy="380480"/>
          </a:xfrm>
          <a:prstGeom prst="rect">
            <a:avLst/>
          </a:prstGeom>
          <a:noFill/>
        </p:spPr>
        <p:txBody>
          <a:bodyPr wrap="square" lIns="36000" tIns="36000" rIns="36000" bIns="36000" rtlCol="0" anchor="ctr" anchorCtr="0">
            <a:spAutoFit/>
          </a:bodyPr>
          <a:lstStyle/>
          <a:p>
            <a:pPr algn="ctr"/>
            <a:r>
              <a:rPr lang="en-US" altLang="zh-CN" sz="2000" b="1" dirty="0" smtClean="0">
                <a:solidFill>
                  <a:srgbClr val="0000CC"/>
                </a:solidFill>
              </a:rPr>
              <a:t>…</a:t>
            </a:r>
            <a:endParaRPr lang="zh-CN" altLang="en-US" sz="2000" b="1" dirty="0" smtClean="0">
              <a:solidFill>
                <a:srgbClr val="0000CC"/>
              </a:solidFill>
            </a:endParaRPr>
          </a:p>
        </p:txBody>
      </p:sp>
      <p:sp>
        <p:nvSpPr>
          <p:cNvPr id="54" name="TextBox 53"/>
          <p:cNvSpPr txBox="1"/>
          <p:nvPr/>
        </p:nvSpPr>
        <p:spPr>
          <a:xfrm>
            <a:off x="1755261" y="3595570"/>
            <a:ext cx="306503" cy="380480"/>
          </a:xfrm>
          <a:prstGeom prst="rect">
            <a:avLst/>
          </a:prstGeom>
          <a:noFill/>
        </p:spPr>
        <p:txBody>
          <a:bodyPr wrap="square" lIns="36000" tIns="36000" rIns="36000" bIns="36000" rtlCol="0" anchor="ctr" anchorCtr="0">
            <a:spAutoFit/>
          </a:bodyPr>
          <a:lstStyle/>
          <a:p>
            <a:pPr algn="ctr"/>
            <a:r>
              <a:rPr lang="en-US" altLang="zh-CN" sz="2000" b="1" dirty="0" smtClean="0">
                <a:solidFill>
                  <a:srgbClr val="0000CC"/>
                </a:solidFill>
              </a:rPr>
              <a:t>…</a:t>
            </a:r>
            <a:endParaRPr lang="zh-CN" altLang="en-US" sz="2000" b="1" dirty="0" smtClean="0">
              <a:solidFill>
                <a:srgbClr val="0000CC"/>
              </a:solidFill>
            </a:endParaRPr>
          </a:p>
        </p:txBody>
      </p:sp>
      <p:sp>
        <p:nvSpPr>
          <p:cNvPr id="55" name="Rounded Rectangle 33"/>
          <p:cNvSpPr/>
          <p:nvPr/>
        </p:nvSpPr>
        <p:spPr bwMode="auto">
          <a:xfrm>
            <a:off x="4093910" y="3007838"/>
            <a:ext cx="918336" cy="332234"/>
          </a:xfrm>
          <a:prstGeom prst="round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err="1" smtClean="0">
                <a:solidFill>
                  <a:srgbClr val="FFFFFF"/>
                </a:solidFill>
                <a:latin typeface="Calibri" pitchFamily="34" charset="0"/>
                <a:ea typeface="SimSun" pitchFamily="2" charset="-122"/>
              </a:rPr>
              <a:t>WorldMap</a:t>
            </a:r>
            <a:endParaRPr lang="zh-CN" altLang="en-US" sz="1100" b="1" dirty="0" smtClean="0">
              <a:solidFill>
                <a:srgbClr val="FFFFFF"/>
              </a:solidFill>
              <a:latin typeface="Calibri" pitchFamily="34" charset="0"/>
              <a:ea typeface="SimSun" pitchFamily="2" charset="-122"/>
            </a:endParaRPr>
          </a:p>
        </p:txBody>
      </p:sp>
      <p:sp>
        <p:nvSpPr>
          <p:cNvPr id="56" name="Rounded Rectangle 18"/>
          <p:cNvSpPr/>
          <p:nvPr/>
        </p:nvSpPr>
        <p:spPr bwMode="auto">
          <a:xfrm>
            <a:off x="4104796" y="3417879"/>
            <a:ext cx="918336" cy="324698"/>
          </a:xfrm>
          <a:prstGeom prst="round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err="1" smtClean="0">
                <a:solidFill>
                  <a:srgbClr val="FFFFFF"/>
                </a:solidFill>
                <a:latin typeface="Calibri" pitchFamily="34" charset="0"/>
                <a:ea typeface="SimSun" pitchFamily="2" charset="-122"/>
              </a:rPr>
              <a:t>DataTable</a:t>
            </a:r>
            <a:endParaRPr lang="zh-CN" altLang="en-US" sz="1100" b="1" dirty="0" smtClean="0">
              <a:solidFill>
                <a:srgbClr val="FFFFFF"/>
              </a:solidFill>
              <a:latin typeface="Calibri" pitchFamily="34" charset="0"/>
              <a:ea typeface="SimSun" pitchFamily="2" charset="-122"/>
            </a:endParaRPr>
          </a:p>
        </p:txBody>
      </p:sp>
      <p:sp>
        <p:nvSpPr>
          <p:cNvPr id="57" name="Rounded Rectangle 33"/>
          <p:cNvSpPr/>
          <p:nvPr/>
        </p:nvSpPr>
        <p:spPr bwMode="auto">
          <a:xfrm>
            <a:off x="5069364" y="3014455"/>
            <a:ext cx="918336" cy="332234"/>
          </a:xfrm>
          <a:prstGeom prst="round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smtClean="0">
                <a:solidFill>
                  <a:srgbClr val="FFFFFF"/>
                </a:solidFill>
                <a:latin typeface="Calibri" pitchFamily="34" charset="0"/>
                <a:ea typeface="SimSun" pitchFamily="2" charset="-122"/>
              </a:rPr>
              <a:t>Pie Chart</a:t>
            </a:r>
            <a:endParaRPr lang="zh-CN" altLang="en-US" sz="1100" b="1" dirty="0" smtClean="0">
              <a:solidFill>
                <a:srgbClr val="FFFFFF"/>
              </a:solidFill>
              <a:latin typeface="Calibri" pitchFamily="34" charset="0"/>
              <a:ea typeface="SimSun" pitchFamily="2" charset="-122"/>
            </a:endParaRPr>
          </a:p>
        </p:txBody>
      </p:sp>
      <p:sp>
        <p:nvSpPr>
          <p:cNvPr id="58" name="Rounded Rectangle 33"/>
          <p:cNvSpPr/>
          <p:nvPr/>
        </p:nvSpPr>
        <p:spPr bwMode="auto">
          <a:xfrm>
            <a:off x="5076246" y="3423051"/>
            <a:ext cx="918336" cy="324698"/>
          </a:xfrm>
          <a:prstGeom prst="round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smtClean="0">
                <a:solidFill>
                  <a:srgbClr val="FFFFFF"/>
                </a:solidFill>
                <a:latin typeface="Calibri" pitchFamily="34" charset="0"/>
                <a:ea typeface="SimSun" pitchFamily="2" charset="-122"/>
              </a:rPr>
              <a:t>Picture</a:t>
            </a:r>
            <a:endParaRPr lang="zh-CN" altLang="en-US" sz="1100" b="1" dirty="0" smtClean="0">
              <a:solidFill>
                <a:srgbClr val="FFFFFF"/>
              </a:solidFill>
              <a:latin typeface="Calibri" pitchFamily="34" charset="0"/>
              <a:ea typeface="SimSun" pitchFamily="2" charset="-122"/>
            </a:endParaRPr>
          </a:p>
        </p:txBody>
      </p:sp>
      <p:sp>
        <p:nvSpPr>
          <p:cNvPr id="60" name="Rounded Rectangle 27"/>
          <p:cNvSpPr/>
          <p:nvPr/>
        </p:nvSpPr>
        <p:spPr>
          <a:xfrm>
            <a:off x="7477602" y="1696105"/>
            <a:ext cx="1048875" cy="3825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eaLnBrk="0" fontAlgn="base" hangingPunct="0">
              <a:spcBef>
                <a:spcPct val="0"/>
              </a:spcBef>
              <a:spcAft>
                <a:spcPct val="0"/>
              </a:spcAft>
            </a:pPr>
            <a:r>
              <a:rPr lang="en-US" altLang="zh-CN" sz="1200" b="1" dirty="0" smtClean="0">
                <a:solidFill>
                  <a:srgbClr val="FFFFFF"/>
                </a:solidFill>
                <a:latin typeface="Calibri" pitchFamily="34" charset="0"/>
                <a:ea typeface="SimSun" pitchFamily="2" charset="-122"/>
              </a:rPr>
              <a:t>Dashboard</a:t>
            </a:r>
            <a:endParaRPr lang="zh-CN" altLang="en-US" sz="1200" b="1" dirty="0" smtClean="0">
              <a:solidFill>
                <a:srgbClr val="FFFFFF"/>
              </a:solidFill>
              <a:latin typeface="Calibri" pitchFamily="34" charset="0"/>
              <a:ea typeface="SimSun" pitchFamily="2" charset="-122"/>
            </a:endParaRPr>
          </a:p>
        </p:txBody>
      </p:sp>
      <p:sp>
        <p:nvSpPr>
          <p:cNvPr id="61" name="Rounded Rectangle 27"/>
          <p:cNvSpPr/>
          <p:nvPr/>
        </p:nvSpPr>
        <p:spPr>
          <a:xfrm>
            <a:off x="7466467" y="3007838"/>
            <a:ext cx="1048873" cy="3825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200" b="1" dirty="0" smtClean="0">
                <a:solidFill>
                  <a:srgbClr val="FFFFFF"/>
                </a:solidFill>
                <a:latin typeface="Calibri" pitchFamily="34" charset="0"/>
                <a:ea typeface="SimSun" pitchFamily="2" charset="-122"/>
              </a:rPr>
              <a:t>Alert</a:t>
            </a:r>
            <a:endParaRPr lang="zh-CN" altLang="en-US" sz="1200" b="1" dirty="0" smtClean="0">
              <a:solidFill>
                <a:srgbClr val="FFFFFF"/>
              </a:solidFill>
              <a:latin typeface="Calibri" pitchFamily="34" charset="0"/>
              <a:ea typeface="SimSun" pitchFamily="2" charset="-122"/>
            </a:endParaRPr>
          </a:p>
        </p:txBody>
      </p:sp>
      <p:sp>
        <p:nvSpPr>
          <p:cNvPr id="62" name="Rounded Rectangle 27"/>
          <p:cNvSpPr/>
          <p:nvPr/>
        </p:nvSpPr>
        <p:spPr>
          <a:xfrm>
            <a:off x="7466467" y="2132856"/>
            <a:ext cx="1048875" cy="3825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eaLnBrk="0" fontAlgn="base" hangingPunct="0">
              <a:spcBef>
                <a:spcPct val="0"/>
              </a:spcBef>
              <a:spcAft>
                <a:spcPct val="0"/>
              </a:spcAft>
            </a:pPr>
            <a:r>
              <a:rPr lang="en-US" altLang="zh-CN" sz="1200" b="1" dirty="0" smtClean="0">
                <a:solidFill>
                  <a:srgbClr val="FFFFFF"/>
                </a:solidFill>
                <a:latin typeface="Calibri" pitchFamily="34" charset="0"/>
                <a:ea typeface="SimSun" pitchFamily="2" charset="-122"/>
              </a:rPr>
              <a:t>Data source</a:t>
            </a:r>
            <a:endParaRPr lang="zh-CN" altLang="en-US" sz="1200" b="1" dirty="0" smtClean="0">
              <a:solidFill>
                <a:srgbClr val="FFFFFF"/>
              </a:solidFill>
              <a:latin typeface="Calibri" pitchFamily="34" charset="0"/>
              <a:ea typeface="SimSun" pitchFamily="2" charset="-122"/>
            </a:endParaRPr>
          </a:p>
        </p:txBody>
      </p:sp>
      <p:sp>
        <p:nvSpPr>
          <p:cNvPr id="64" name="Down Arrow 8"/>
          <p:cNvSpPr/>
          <p:nvPr/>
        </p:nvSpPr>
        <p:spPr>
          <a:xfrm>
            <a:off x="1593343" y="2433957"/>
            <a:ext cx="179388" cy="288000"/>
          </a:xfrm>
          <a:prstGeom prst="downArrow">
            <a:avLst/>
          </a:prstGeom>
          <a:solidFill>
            <a:schemeClr val="accent1">
              <a:lumMod val="75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66" name="Down Arrow 8"/>
          <p:cNvSpPr/>
          <p:nvPr/>
        </p:nvSpPr>
        <p:spPr>
          <a:xfrm>
            <a:off x="1622599" y="3961489"/>
            <a:ext cx="179388" cy="288000"/>
          </a:xfrm>
          <a:prstGeom prst="downArrow">
            <a:avLst/>
          </a:prstGeom>
          <a:solidFill>
            <a:schemeClr val="accent1">
              <a:lumMod val="75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67" name="Down Arrow 23"/>
          <p:cNvSpPr/>
          <p:nvPr/>
        </p:nvSpPr>
        <p:spPr>
          <a:xfrm rot="10800000">
            <a:off x="4206200" y="3950603"/>
            <a:ext cx="180975" cy="288000"/>
          </a:xfrm>
          <a:prstGeom prst="downArrow">
            <a:avLst/>
          </a:prstGeom>
          <a:solidFill>
            <a:srgbClr val="74B230"/>
          </a:solidFill>
          <a:ln>
            <a:solidFill>
              <a:srgbClr val="74B230"/>
            </a:solid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68" name="Down Arrow 23"/>
          <p:cNvSpPr/>
          <p:nvPr/>
        </p:nvSpPr>
        <p:spPr>
          <a:xfrm rot="10800000">
            <a:off x="4206200" y="2441161"/>
            <a:ext cx="180975" cy="288000"/>
          </a:xfrm>
          <a:prstGeom prst="downArrow">
            <a:avLst/>
          </a:prstGeom>
          <a:solidFill>
            <a:srgbClr val="74B230"/>
          </a:solidFill>
          <a:ln>
            <a:solidFill>
              <a:srgbClr val="74B230"/>
            </a:solid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69" name="Rounded Rectangle 27"/>
          <p:cNvSpPr/>
          <p:nvPr/>
        </p:nvSpPr>
        <p:spPr>
          <a:xfrm>
            <a:off x="7462611" y="2564904"/>
            <a:ext cx="1048873" cy="3825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eaLnBrk="0" fontAlgn="base" hangingPunct="0">
              <a:spcBef>
                <a:spcPct val="0"/>
              </a:spcBef>
              <a:spcAft>
                <a:spcPct val="0"/>
              </a:spcAft>
            </a:pPr>
            <a:r>
              <a:rPr lang="en-US" altLang="zh-CN" sz="1200" b="1" dirty="0" smtClean="0">
                <a:solidFill>
                  <a:srgbClr val="FFFFFF"/>
                </a:solidFill>
                <a:latin typeface="Calibri" pitchFamily="34" charset="0"/>
                <a:ea typeface="SimSun" pitchFamily="2" charset="-122"/>
              </a:rPr>
              <a:t>Org/folder/User</a:t>
            </a:r>
            <a:endParaRPr lang="zh-CN" altLang="en-US" sz="1200" b="1" dirty="0" smtClean="0">
              <a:solidFill>
                <a:srgbClr val="FFFFFF"/>
              </a:solidFill>
              <a:latin typeface="Calibri" pitchFamily="34" charset="0"/>
              <a:ea typeface="SimSun" pitchFamily="2" charset="-122"/>
            </a:endParaRPr>
          </a:p>
        </p:txBody>
      </p:sp>
      <p:sp>
        <p:nvSpPr>
          <p:cNvPr id="70" name="Rounded Rectangle 2"/>
          <p:cNvSpPr/>
          <p:nvPr/>
        </p:nvSpPr>
        <p:spPr bwMode="auto">
          <a:xfrm>
            <a:off x="6157033" y="2726591"/>
            <a:ext cx="1041827" cy="1208798"/>
          </a:xfrm>
          <a:prstGeom prst="roundRect">
            <a:avLst/>
          </a:prstGeom>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mtClean="0">
              <a:solidFill>
                <a:srgbClr val="FFFFFF"/>
              </a:solidFill>
              <a:latin typeface="Calibri" pitchFamily="34" charset="0"/>
              <a:ea typeface="SimSun" pitchFamily="2" charset="-122"/>
            </a:endParaRPr>
          </a:p>
        </p:txBody>
      </p:sp>
      <p:sp>
        <p:nvSpPr>
          <p:cNvPr id="71" name="Rounded Rectangle 18"/>
          <p:cNvSpPr/>
          <p:nvPr/>
        </p:nvSpPr>
        <p:spPr bwMode="auto">
          <a:xfrm>
            <a:off x="6234859" y="3017087"/>
            <a:ext cx="886174" cy="332234"/>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hangingPunct="0"/>
            <a:r>
              <a:rPr lang="en-US" altLang="zh-CN" sz="1100" b="1" dirty="0" err="1">
                <a:solidFill>
                  <a:schemeClr val="bg1"/>
                </a:solidFill>
                <a:latin typeface="+mn-lt"/>
              </a:rPr>
              <a:t>Grafana</a:t>
            </a:r>
            <a:r>
              <a:rPr lang="en-US" altLang="zh-CN" sz="1100" b="1" dirty="0">
                <a:solidFill>
                  <a:schemeClr val="bg1"/>
                </a:solidFill>
                <a:latin typeface="+mn-lt"/>
              </a:rPr>
              <a:t> </a:t>
            </a:r>
            <a:r>
              <a:rPr lang="en-US" altLang="zh-CN" sz="1100" b="1" dirty="0" err="1" smtClean="0">
                <a:solidFill>
                  <a:schemeClr val="bg1"/>
                </a:solidFill>
                <a:latin typeface="+mn-lt"/>
              </a:rPr>
              <a:t>TestData</a:t>
            </a:r>
            <a:endParaRPr lang="en-US" altLang="zh-CN" sz="1100" b="1" dirty="0">
              <a:solidFill>
                <a:schemeClr val="bg1"/>
              </a:solidFill>
              <a:latin typeface="+mn-lt"/>
            </a:endParaRPr>
          </a:p>
        </p:txBody>
      </p:sp>
      <p:sp>
        <p:nvSpPr>
          <p:cNvPr id="72" name="TextBox 71"/>
          <p:cNvSpPr txBox="1"/>
          <p:nvPr/>
        </p:nvSpPr>
        <p:spPr bwMode="auto">
          <a:xfrm>
            <a:off x="6216901" y="2754069"/>
            <a:ext cx="904131" cy="241980"/>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lang="en-US" altLang="zh-CN" sz="1100" b="1" dirty="0" smtClean="0">
                <a:solidFill>
                  <a:schemeClr val="tx1">
                    <a:lumMod val="85000"/>
                    <a:lumOff val="15000"/>
                  </a:schemeClr>
                </a:solidFill>
              </a:rPr>
              <a:t>APP </a:t>
            </a:r>
            <a:r>
              <a:rPr kumimoji="1" lang="en-US" altLang="zh-CN" sz="1100" b="1" dirty="0" smtClean="0">
                <a:solidFill>
                  <a:schemeClr val="tx1">
                    <a:lumMod val="85000"/>
                    <a:lumOff val="15000"/>
                  </a:schemeClr>
                </a:solidFill>
              </a:rPr>
              <a:t>Plugins</a:t>
            </a:r>
            <a:endParaRPr kumimoji="1" lang="zh-CN" altLang="en-US" sz="1100" b="1" dirty="0">
              <a:solidFill>
                <a:schemeClr val="tx1">
                  <a:lumMod val="85000"/>
                  <a:lumOff val="15000"/>
                </a:schemeClr>
              </a:solidFill>
            </a:endParaRPr>
          </a:p>
        </p:txBody>
      </p:sp>
      <p:sp>
        <p:nvSpPr>
          <p:cNvPr id="73" name="Rounded Rectangle 33"/>
          <p:cNvSpPr/>
          <p:nvPr/>
        </p:nvSpPr>
        <p:spPr bwMode="auto">
          <a:xfrm>
            <a:off x="6242051" y="3444822"/>
            <a:ext cx="878981" cy="324699"/>
          </a:xfrm>
          <a:prstGeom prst="roundRect">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100" b="1" dirty="0" err="1" smtClean="0">
                <a:solidFill>
                  <a:srgbClr val="FFFFFF"/>
                </a:solidFill>
                <a:latin typeface="Calibri" pitchFamily="34" charset="0"/>
                <a:ea typeface="SimSun" pitchFamily="2" charset="-122"/>
              </a:rPr>
              <a:t>Zabbix</a:t>
            </a:r>
            <a:endParaRPr lang="zh-CN" altLang="en-US" sz="1100" b="1" dirty="0" smtClean="0">
              <a:solidFill>
                <a:srgbClr val="FFFFFF"/>
              </a:solidFill>
              <a:latin typeface="Calibri" pitchFamily="34" charset="0"/>
              <a:ea typeface="SimSun" pitchFamily="2" charset="-122"/>
            </a:endParaRPr>
          </a:p>
        </p:txBody>
      </p:sp>
      <p:sp>
        <p:nvSpPr>
          <p:cNvPr id="74" name="TextBox 73"/>
          <p:cNvSpPr txBox="1"/>
          <p:nvPr/>
        </p:nvSpPr>
        <p:spPr>
          <a:xfrm>
            <a:off x="3068246" y="3573016"/>
            <a:ext cx="306503" cy="380480"/>
          </a:xfrm>
          <a:prstGeom prst="rect">
            <a:avLst/>
          </a:prstGeom>
          <a:noFill/>
        </p:spPr>
        <p:txBody>
          <a:bodyPr wrap="square" lIns="36000" tIns="36000" rIns="36000" bIns="36000" rtlCol="0" anchor="ctr" anchorCtr="0">
            <a:spAutoFit/>
          </a:bodyPr>
          <a:lstStyle/>
          <a:p>
            <a:pPr algn="ctr"/>
            <a:r>
              <a:rPr lang="en-US" altLang="zh-CN" sz="2000" b="1" dirty="0" smtClean="0">
                <a:solidFill>
                  <a:srgbClr val="0000CC"/>
                </a:solidFill>
              </a:rPr>
              <a:t>…</a:t>
            </a:r>
            <a:endParaRPr lang="zh-CN" altLang="en-US" sz="2000" b="1" dirty="0" smtClean="0">
              <a:solidFill>
                <a:srgbClr val="0000CC"/>
              </a:solidFill>
            </a:endParaRPr>
          </a:p>
        </p:txBody>
      </p:sp>
      <p:sp>
        <p:nvSpPr>
          <p:cNvPr id="75" name="TextBox 74"/>
          <p:cNvSpPr txBox="1"/>
          <p:nvPr/>
        </p:nvSpPr>
        <p:spPr>
          <a:xfrm>
            <a:off x="4889587" y="3583511"/>
            <a:ext cx="306503" cy="380480"/>
          </a:xfrm>
          <a:prstGeom prst="rect">
            <a:avLst/>
          </a:prstGeom>
          <a:noFill/>
        </p:spPr>
        <p:txBody>
          <a:bodyPr wrap="square" lIns="36000" tIns="36000" rIns="36000" bIns="36000" rtlCol="0" anchor="ctr" anchorCtr="0">
            <a:spAutoFit/>
          </a:bodyPr>
          <a:lstStyle/>
          <a:p>
            <a:pPr algn="ctr"/>
            <a:r>
              <a:rPr lang="en-US" altLang="zh-CN" sz="2000" b="1" dirty="0" smtClean="0">
                <a:solidFill>
                  <a:srgbClr val="0000CC"/>
                </a:solidFill>
              </a:rPr>
              <a:t>…</a:t>
            </a:r>
            <a:endParaRPr lang="zh-CN" altLang="en-US" sz="2000" b="1" dirty="0" smtClean="0">
              <a:solidFill>
                <a:srgbClr val="0000CC"/>
              </a:solidFill>
            </a:endParaRPr>
          </a:p>
        </p:txBody>
      </p:sp>
      <p:sp>
        <p:nvSpPr>
          <p:cNvPr id="76" name="TextBox 75"/>
          <p:cNvSpPr txBox="1"/>
          <p:nvPr/>
        </p:nvSpPr>
        <p:spPr>
          <a:xfrm>
            <a:off x="6559760" y="3573016"/>
            <a:ext cx="306503" cy="380480"/>
          </a:xfrm>
          <a:prstGeom prst="rect">
            <a:avLst/>
          </a:prstGeom>
          <a:noFill/>
        </p:spPr>
        <p:txBody>
          <a:bodyPr wrap="square" lIns="36000" tIns="36000" rIns="36000" bIns="36000" rtlCol="0" anchor="ctr" anchorCtr="0">
            <a:spAutoFit/>
          </a:bodyPr>
          <a:lstStyle/>
          <a:p>
            <a:pPr algn="ctr"/>
            <a:r>
              <a:rPr lang="en-US" altLang="zh-CN" sz="2000" b="1" dirty="0" smtClean="0">
                <a:solidFill>
                  <a:srgbClr val="0000CC"/>
                </a:solidFill>
              </a:rPr>
              <a:t>…</a:t>
            </a:r>
            <a:endParaRPr lang="zh-CN" altLang="en-US" sz="2000" b="1" dirty="0" smtClean="0">
              <a:solidFill>
                <a:srgbClr val="0000CC"/>
              </a:solidFill>
            </a:endParaRPr>
          </a:p>
        </p:txBody>
      </p:sp>
      <p:sp>
        <p:nvSpPr>
          <p:cNvPr id="77" name="Rounded Rectangle 33"/>
          <p:cNvSpPr/>
          <p:nvPr/>
        </p:nvSpPr>
        <p:spPr bwMode="auto">
          <a:xfrm>
            <a:off x="7704257" y="422632"/>
            <a:ext cx="295663" cy="93600"/>
          </a:xfrm>
          <a:prstGeom prst="round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z="1100" b="1" dirty="0" smtClean="0">
              <a:solidFill>
                <a:srgbClr val="FFFFFF"/>
              </a:solidFill>
              <a:latin typeface="Calibri" pitchFamily="34" charset="0"/>
              <a:ea typeface="SimSun" pitchFamily="2" charset="-122"/>
            </a:endParaRPr>
          </a:p>
        </p:txBody>
      </p:sp>
      <p:sp>
        <p:nvSpPr>
          <p:cNvPr id="78" name="Rounded Rectangle 33"/>
          <p:cNvSpPr/>
          <p:nvPr/>
        </p:nvSpPr>
        <p:spPr bwMode="auto">
          <a:xfrm>
            <a:off x="7707694" y="254344"/>
            <a:ext cx="295663" cy="92857"/>
          </a:xfrm>
          <a:prstGeom prst="roundRect">
            <a:avLst/>
          </a:pr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endParaRPr lang="zh-CN" altLang="en-US" sz="1100" b="1" dirty="0" smtClean="0">
              <a:solidFill>
                <a:srgbClr val="FFFFFF"/>
              </a:solidFill>
              <a:latin typeface="Calibri" pitchFamily="34" charset="0"/>
              <a:ea typeface="SimSun" pitchFamily="2" charset="-122"/>
            </a:endParaRPr>
          </a:p>
        </p:txBody>
      </p:sp>
      <p:sp>
        <p:nvSpPr>
          <p:cNvPr id="79" name="TextBox 78"/>
          <p:cNvSpPr txBox="1"/>
          <p:nvPr/>
        </p:nvSpPr>
        <p:spPr bwMode="auto">
          <a:xfrm>
            <a:off x="8035244" y="175691"/>
            <a:ext cx="904131" cy="226591"/>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lang="en-US" altLang="zh-CN" sz="1000" b="1" dirty="0" smtClean="0">
                <a:solidFill>
                  <a:schemeClr val="tx1">
                    <a:lumMod val="85000"/>
                    <a:lumOff val="15000"/>
                  </a:schemeClr>
                </a:solidFill>
              </a:rPr>
              <a:t>Core </a:t>
            </a:r>
            <a:r>
              <a:rPr kumimoji="1" lang="en-US" altLang="zh-CN" sz="1000" b="1" dirty="0" smtClean="0">
                <a:solidFill>
                  <a:schemeClr val="tx1">
                    <a:lumMod val="85000"/>
                    <a:lumOff val="15000"/>
                  </a:schemeClr>
                </a:solidFill>
              </a:rPr>
              <a:t>Plugins</a:t>
            </a:r>
            <a:endParaRPr kumimoji="1" lang="zh-CN" altLang="en-US" sz="1000" b="1" dirty="0">
              <a:solidFill>
                <a:schemeClr val="tx1">
                  <a:lumMod val="85000"/>
                  <a:lumOff val="15000"/>
                </a:schemeClr>
              </a:solidFill>
            </a:endParaRPr>
          </a:p>
        </p:txBody>
      </p:sp>
      <p:sp>
        <p:nvSpPr>
          <p:cNvPr id="80" name="TextBox 79"/>
          <p:cNvSpPr txBox="1"/>
          <p:nvPr/>
        </p:nvSpPr>
        <p:spPr bwMode="auto">
          <a:xfrm>
            <a:off x="8044046" y="365314"/>
            <a:ext cx="1084534" cy="226591"/>
          </a:xfrm>
          <a:prstGeom prst="rect">
            <a:avLst/>
          </a:prstGeom>
          <a:noFill/>
        </p:spPr>
        <p:txBody>
          <a:bodyPr wrap="square" lIns="36000" tIns="36000" rIns="36000" bIns="36000" anchor="ctr">
            <a:spAutoFit/>
          </a:bodyPr>
          <a:lstStyle/>
          <a:p>
            <a:pPr eaLnBrk="0" hangingPunct="0">
              <a:defRPr/>
            </a:pPr>
            <a:r>
              <a:rPr lang="en-US" altLang="zh-CN" sz="1000" b="1" dirty="0" smtClean="0">
                <a:solidFill>
                  <a:schemeClr val="tx1">
                    <a:lumMod val="85000"/>
                    <a:lumOff val="15000"/>
                  </a:schemeClr>
                </a:solidFill>
              </a:rPr>
              <a:t>External </a:t>
            </a:r>
            <a:r>
              <a:rPr kumimoji="1" lang="en-US" altLang="zh-CN" sz="1000" b="1" dirty="0" smtClean="0">
                <a:solidFill>
                  <a:schemeClr val="tx1">
                    <a:lumMod val="85000"/>
                    <a:lumOff val="15000"/>
                  </a:schemeClr>
                </a:solidFill>
              </a:rPr>
              <a:t>Plugins</a:t>
            </a:r>
            <a:endParaRPr kumimoji="1" lang="zh-CN" altLang="en-US" sz="1000" b="1" dirty="0">
              <a:solidFill>
                <a:schemeClr val="tx1">
                  <a:lumMod val="85000"/>
                  <a:lumOff val="15000"/>
                </a:schemeClr>
              </a:solidFill>
            </a:endParaRPr>
          </a:p>
        </p:txBody>
      </p:sp>
      <p:sp>
        <p:nvSpPr>
          <p:cNvPr id="81" name="Rounded Rectangle 27"/>
          <p:cNvSpPr/>
          <p:nvPr/>
        </p:nvSpPr>
        <p:spPr>
          <a:xfrm>
            <a:off x="7477602" y="3443530"/>
            <a:ext cx="1048873" cy="38253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lvl1pPr>
              <a:defRPr kumimoji="1">
                <a:solidFill>
                  <a:schemeClr val="tx1"/>
                </a:solidFill>
                <a:latin typeface="Garamond" pitchFamily="18" charset="0"/>
                <a:ea typeface="新細明體" charset="-120"/>
              </a:defRPr>
            </a:lvl1pPr>
            <a:lvl2pPr marL="742950" indent="-285750">
              <a:defRPr kumimoji="1">
                <a:solidFill>
                  <a:schemeClr val="tx1"/>
                </a:solidFill>
                <a:latin typeface="Garamond" pitchFamily="18" charset="0"/>
                <a:ea typeface="新細明體" charset="-120"/>
              </a:defRPr>
            </a:lvl2pPr>
            <a:lvl3pPr marL="1143000" indent="-228600">
              <a:defRPr kumimoji="1">
                <a:solidFill>
                  <a:schemeClr val="tx1"/>
                </a:solidFill>
                <a:latin typeface="Garamond" pitchFamily="18" charset="0"/>
                <a:ea typeface="新細明體" charset="-120"/>
              </a:defRPr>
            </a:lvl3pPr>
            <a:lvl4pPr marL="1600200" indent="-228600">
              <a:defRPr kumimoji="1">
                <a:solidFill>
                  <a:schemeClr val="tx1"/>
                </a:solidFill>
                <a:latin typeface="Garamond" pitchFamily="18" charset="0"/>
                <a:ea typeface="新細明體" charset="-120"/>
              </a:defRPr>
            </a:lvl4pPr>
            <a:lvl5pPr marL="2057400" indent="-228600">
              <a:defRPr kumimoji="1">
                <a:solidFill>
                  <a:schemeClr val="tx1"/>
                </a:solidFill>
                <a:latin typeface="Garamond" pitchFamily="18" charset="0"/>
                <a:ea typeface="新細明體" charset="-120"/>
              </a:defRPr>
            </a:lvl5pPr>
            <a:lvl6pPr marL="2514600" indent="-228600" eaLnBrk="0" fontAlgn="base" hangingPunct="0">
              <a:spcBef>
                <a:spcPct val="0"/>
              </a:spcBef>
              <a:spcAft>
                <a:spcPct val="0"/>
              </a:spcAft>
              <a:defRPr kumimoji="1">
                <a:solidFill>
                  <a:schemeClr val="tx1"/>
                </a:solidFill>
                <a:latin typeface="Garamond" pitchFamily="18" charset="0"/>
                <a:ea typeface="新細明體" charset="-120"/>
              </a:defRPr>
            </a:lvl6pPr>
            <a:lvl7pPr marL="2971800" indent="-228600" eaLnBrk="0" fontAlgn="base" hangingPunct="0">
              <a:spcBef>
                <a:spcPct val="0"/>
              </a:spcBef>
              <a:spcAft>
                <a:spcPct val="0"/>
              </a:spcAft>
              <a:defRPr kumimoji="1">
                <a:solidFill>
                  <a:schemeClr val="tx1"/>
                </a:solidFill>
                <a:latin typeface="Garamond" pitchFamily="18" charset="0"/>
                <a:ea typeface="新細明體" charset="-120"/>
              </a:defRPr>
            </a:lvl7pPr>
            <a:lvl8pPr marL="3429000" indent="-228600" eaLnBrk="0" fontAlgn="base" hangingPunct="0">
              <a:spcBef>
                <a:spcPct val="0"/>
              </a:spcBef>
              <a:spcAft>
                <a:spcPct val="0"/>
              </a:spcAft>
              <a:defRPr kumimoji="1">
                <a:solidFill>
                  <a:schemeClr val="tx1"/>
                </a:solidFill>
                <a:latin typeface="Garamond" pitchFamily="18" charset="0"/>
                <a:ea typeface="新細明體" charset="-120"/>
              </a:defRPr>
            </a:lvl8pPr>
            <a:lvl9pPr marL="3886200" indent="-228600" eaLnBrk="0" fontAlgn="base" hangingPunct="0">
              <a:spcBef>
                <a:spcPct val="0"/>
              </a:spcBef>
              <a:spcAft>
                <a:spcPct val="0"/>
              </a:spcAft>
              <a:defRPr kumimoji="1">
                <a:solidFill>
                  <a:schemeClr val="tx1"/>
                </a:solidFill>
                <a:latin typeface="Garamond" pitchFamily="18" charset="0"/>
                <a:ea typeface="新細明體" charset="-120"/>
              </a:defRPr>
            </a:lvl9pPr>
          </a:lstStyle>
          <a:p>
            <a:pPr algn="ctr" eaLnBrk="0" fontAlgn="base" hangingPunct="0">
              <a:spcBef>
                <a:spcPct val="0"/>
              </a:spcBef>
              <a:spcAft>
                <a:spcPct val="0"/>
              </a:spcAft>
            </a:pPr>
            <a:r>
              <a:rPr lang="en-US" altLang="zh-CN" sz="1200" b="1" dirty="0" smtClean="0">
                <a:solidFill>
                  <a:srgbClr val="FFFFFF"/>
                </a:solidFill>
                <a:latin typeface="Calibri" pitchFamily="34" charset="0"/>
                <a:ea typeface="SimSun" pitchFamily="2" charset="-122"/>
              </a:rPr>
              <a:t>Annotation</a:t>
            </a:r>
            <a:endParaRPr lang="zh-CN" altLang="en-US" sz="1200" b="1" dirty="0" smtClean="0">
              <a:solidFill>
                <a:srgbClr val="FFFFFF"/>
              </a:solidFill>
              <a:latin typeface="Calibri" pitchFamily="34" charset="0"/>
              <a:ea typeface="SimSun" pitchFamily="2" charset="-122"/>
            </a:endParaRPr>
          </a:p>
        </p:txBody>
      </p:sp>
    </p:spTree>
    <p:extLst>
      <p:ext uri="{BB962C8B-B14F-4D97-AF65-F5344CB8AC3E}">
        <p14:creationId xmlns:p14="http://schemas.microsoft.com/office/powerpoint/2010/main" val="3365678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1795" y="260648"/>
            <a:ext cx="8631534" cy="654629"/>
          </a:xfrm>
        </p:spPr>
        <p:txBody>
          <a:bodyPr>
            <a:normAutofit/>
          </a:bodyPr>
          <a:lstStyle/>
          <a:p>
            <a:r>
              <a:rPr lang="en-US" altLang="zh-CN" sz="3200" dirty="0" smtClean="0">
                <a:ea typeface="微软雅黑" pitchFamily="34" charset="-122"/>
              </a:rPr>
              <a:t>How to Started</a:t>
            </a:r>
            <a:endParaRPr lang="zh-TW" altLang="en-US" sz="3200" dirty="0">
              <a:ea typeface="微软雅黑" pitchFamily="34" charset="-122"/>
            </a:endParaRPr>
          </a:p>
        </p:txBody>
      </p:sp>
      <p:sp>
        <p:nvSpPr>
          <p:cNvPr id="3" name="圆角矩形 2"/>
          <p:cNvSpPr/>
          <p:nvPr/>
        </p:nvSpPr>
        <p:spPr>
          <a:xfrm>
            <a:off x="310144" y="2607382"/>
            <a:ext cx="1296613" cy="77998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t>Add </a:t>
            </a:r>
          </a:p>
          <a:p>
            <a:pPr algn="ctr"/>
            <a:r>
              <a:rPr lang="en-US" altLang="zh-CN" sz="1600" b="1" dirty="0" smtClean="0"/>
              <a:t>Data Source</a:t>
            </a:r>
            <a:endParaRPr lang="zh-CN" altLang="en-US" sz="1600" b="1" dirty="0"/>
          </a:p>
        </p:txBody>
      </p:sp>
      <p:sp>
        <p:nvSpPr>
          <p:cNvPr id="8" name="圆角矩形 7"/>
          <p:cNvSpPr/>
          <p:nvPr/>
        </p:nvSpPr>
        <p:spPr>
          <a:xfrm>
            <a:off x="2204184" y="2607382"/>
            <a:ext cx="1327046" cy="779980"/>
          </a:xfrm>
          <a:prstGeom prst="roundRect">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b="1" dirty="0" smtClean="0"/>
              <a:t>Add Dashboard</a:t>
            </a:r>
            <a:endParaRPr lang="zh-CN" altLang="en-US" sz="1600" b="1" dirty="0"/>
          </a:p>
        </p:txBody>
      </p:sp>
      <p:sp>
        <p:nvSpPr>
          <p:cNvPr id="9" name="圆角矩形 8"/>
          <p:cNvSpPr/>
          <p:nvPr/>
        </p:nvSpPr>
        <p:spPr>
          <a:xfrm>
            <a:off x="4127176" y="2595274"/>
            <a:ext cx="1198101" cy="779980"/>
          </a:xfrm>
          <a:prstGeom prst="roundRect">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b="1" dirty="0" smtClean="0"/>
              <a:t>Add Panel</a:t>
            </a:r>
            <a:endParaRPr lang="zh-CN" altLang="en-US" sz="1600" b="1" dirty="0"/>
          </a:p>
        </p:txBody>
      </p:sp>
      <p:sp>
        <p:nvSpPr>
          <p:cNvPr id="10" name="圆角矩形 9"/>
          <p:cNvSpPr/>
          <p:nvPr/>
        </p:nvSpPr>
        <p:spPr>
          <a:xfrm>
            <a:off x="5926768" y="2607382"/>
            <a:ext cx="1198101" cy="779980"/>
          </a:xfrm>
          <a:prstGeom prst="roundRect">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b="1" dirty="0" err="1" smtClean="0"/>
              <a:t>Config</a:t>
            </a:r>
            <a:r>
              <a:rPr lang="en-US" altLang="zh-CN" sz="1600" b="1" dirty="0" smtClean="0"/>
              <a:t> Panel</a:t>
            </a:r>
            <a:endParaRPr lang="zh-CN" altLang="en-US" sz="1600" b="1" dirty="0"/>
          </a:p>
        </p:txBody>
      </p:sp>
      <p:sp>
        <p:nvSpPr>
          <p:cNvPr id="11" name="圆角矩形 10"/>
          <p:cNvSpPr/>
          <p:nvPr/>
        </p:nvSpPr>
        <p:spPr>
          <a:xfrm>
            <a:off x="7703500" y="2607382"/>
            <a:ext cx="1198101" cy="779980"/>
          </a:xfrm>
          <a:prstGeom prst="roundRect">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b="1" dirty="0" smtClean="0"/>
              <a:t>Save Dashboard</a:t>
            </a:r>
            <a:endParaRPr lang="zh-CN" altLang="en-US" sz="1600" b="1" dirty="0"/>
          </a:p>
        </p:txBody>
      </p:sp>
      <p:sp>
        <p:nvSpPr>
          <p:cNvPr id="4" name="右箭头 3"/>
          <p:cNvSpPr/>
          <p:nvPr/>
        </p:nvSpPr>
        <p:spPr>
          <a:xfrm>
            <a:off x="1608178" y="2913256"/>
            <a:ext cx="574174" cy="144016"/>
          </a:xfrm>
          <a:prstGeom prst="right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右箭头 15"/>
          <p:cNvSpPr/>
          <p:nvPr/>
        </p:nvSpPr>
        <p:spPr>
          <a:xfrm>
            <a:off x="3531230" y="2925364"/>
            <a:ext cx="574174" cy="144016"/>
          </a:xfrm>
          <a:prstGeom prst="right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右箭头 16"/>
          <p:cNvSpPr/>
          <p:nvPr/>
        </p:nvSpPr>
        <p:spPr>
          <a:xfrm>
            <a:off x="5336163" y="2925364"/>
            <a:ext cx="574174" cy="144016"/>
          </a:xfrm>
          <a:prstGeom prst="right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右箭头 17"/>
          <p:cNvSpPr/>
          <p:nvPr/>
        </p:nvSpPr>
        <p:spPr>
          <a:xfrm>
            <a:off x="7124869" y="2925364"/>
            <a:ext cx="574174" cy="144016"/>
          </a:xfrm>
          <a:prstGeom prst="rightArrow">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4866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8631534" cy="654629"/>
          </a:xfrm>
        </p:spPr>
        <p:txBody>
          <a:bodyPr>
            <a:normAutofit/>
          </a:bodyPr>
          <a:lstStyle/>
          <a:p>
            <a:r>
              <a:rPr lang="en-US" altLang="zh-CN" sz="3200" dirty="0" smtClean="0">
                <a:ea typeface="微软雅黑" pitchFamily="34" charset="-122"/>
              </a:rPr>
              <a:t>Add </a:t>
            </a:r>
            <a:r>
              <a:rPr lang="en-US" altLang="zh-CN" sz="3200" dirty="0" err="1" smtClean="0">
                <a:ea typeface="微软雅黑" pitchFamily="34" charset="-122"/>
              </a:rPr>
              <a:t>DataSource</a:t>
            </a:r>
            <a:r>
              <a:rPr lang="en-US" altLang="zh-CN" sz="3200" dirty="0" smtClean="0">
                <a:ea typeface="微软雅黑" pitchFamily="34" charset="-122"/>
              </a:rPr>
              <a:t> – SCADA-</a:t>
            </a:r>
            <a:r>
              <a:rPr lang="en-US" altLang="zh-CN" sz="3200" dirty="0" err="1" smtClean="0">
                <a:ea typeface="微软雅黑" pitchFamily="34" charset="-122"/>
              </a:rPr>
              <a:t>SimpleJson</a:t>
            </a:r>
            <a:endParaRPr lang="zh-TW" altLang="en-US" sz="3200" dirty="0">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66" y="1024392"/>
            <a:ext cx="19240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780" y="1013506"/>
            <a:ext cx="15621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823" y="1024392"/>
            <a:ext cx="4493228" cy="292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4529" y="2215281"/>
            <a:ext cx="2263455" cy="147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箭头连接符 3"/>
          <p:cNvCxnSpPr/>
          <p:nvPr/>
        </p:nvCxnSpPr>
        <p:spPr>
          <a:xfrm>
            <a:off x="7164288" y="2431677"/>
            <a:ext cx="9313" cy="1697709"/>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66250" y="719743"/>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1</a:t>
            </a:r>
            <a:endParaRPr lang="zh-CN" altLang="en-US" sz="1400" b="1" dirty="0" smtClean="0">
              <a:solidFill>
                <a:schemeClr val="bg1"/>
              </a:solidFill>
            </a:endParaRPr>
          </a:p>
        </p:txBody>
      </p:sp>
      <p:sp>
        <p:nvSpPr>
          <p:cNvPr id="20" name="TextBox 19"/>
          <p:cNvSpPr txBox="1"/>
          <p:nvPr/>
        </p:nvSpPr>
        <p:spPr>
          <a:xfrm>
            <a:off x="2506002" y="716194"/>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2</a:t>
            </a:r>
            <a:endParaRPr lang="zh-CN" altLang="en-US" sz="1400" b="1" dirty="0" smtClean="0">
              <a:solidFill>
                <a:schemeClr val="bg1"/>
              </a:solidFill>
            </a:endParaRPr>
          </a:p>
        </p:txBody>
      </p:sp>
      <p:sp>
        <p:nvSpPr>
          <p:cNvPr id="21" name="TextBox 20"/>
          <p:cNvSpPr txBox="1"/>
          <p:nvPr/>
        </p:nvSpPr>
        <p:spPr>
          <a:xfrm>
            <a:off x="4486601" y="720278"/>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3</a:t>
            </a:r>
            <a:endParaRPr lang="zh-CN" altLang="en-US" sz="1400" b="1" dirty="0" smtClean="0">
              <a:solidFill>
                <a:schemeClr val="bg1"/>
              </a:solidFill>
            </a:endParaRPr>
          </a:p>
        </p:txBody>
      </p:sp>
      <p:sp>
        <p:nvSpPr>
          <p:cNvPr id="22" name="TextBox 21"/>
          <p:cNvSpPr txBox="1"/>
          <p:nvPr/>
        </p:nvSpPr>
        <p:spPr>
          <a:xfrm>
            <a:off x="2167645" y="1916832"/>
            <a:ext cx="323528" cy="288147"/>
          </a:xfrm>
          <a:prstGeom prst="rect">
            <a:avLst/>
          </a:prstGeom>
          <a:solidFill>
            <a:srgbClr val="0070C0"/>
          </a:solidFill>
        </p:spPr>
        <p:txBody>
          <a:bodyPr wrap="square" lIns="36000" tIns="36000" rIns="36000" bIns="36000" rtlCol="0" anchor="ctr" anchorCtr="0">
            <a:spAutoFit/>
          </a:bodyPr>
          <a:lstStyle/>
          <a:p>
            <a:pPr algn="ctr"/>
            <a:r>
              <a:rPr lang="en-US" altLang="zh-CN" sz="1400" b="1" dirty="0" smtClean="0">
                <a:solidFill>
                  <a:schemeClr val="bg1"/>
                </a:solidFill>
              </a:rPr>
              <a:t>4</a:t>
            </a:r>
            <a:endParaRPr lang="zh-CN" altLang="en-US" sz="1400" b="1" dirty="0" smtClean="0">
              <a:solidFill>
                <a:schemeClr val="bg1"/>
              </a:solidFill>
            </a:endParaRPr>
          </a:p>
        </p:txBody>
      </p:sp>
      <p:pic>
        <p:nvPicPr>
          <p:cNvPr id="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98" y="4313925"/>
            <a:ext cx="1400190" cy="42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a:xfrm>
            <a:off x="2594854" y="4198902"/>
            <a:ext cx="1363516" cy="569533"/>
          </a:xfrm>
          <a:prstGeom prst="roundRect">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err="1" smtClean="0"/>
              <a:t>api-scada-simplejson</a:t>
            </a:r>
            <a:endParaRPr lang="zh-CN" altLang="en-US" sz="1400" dirty="0"/>
          </a:p>
        </p:txBody>
      </p:sp>
      <p:cxnSp>
        <p:nvCxnSpPr>
          <p:cNvPr id="26" name="直接箭头连接符 25"/>
          <p:cNvCxnSpPr/>
          <p:nvPr/>
        </p:nvCxnSpPr>
        <p:spPr>
          <a:xfrm>
            <a:off x="1669288" y="4428929"/>
            <a:ext cx="918819"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7" name="直接箭头连接符 26"/>
          <p:cNvCxnSpPr/>
          <p:nvPr/>
        </p:nvCxnSpPr>
        <p:spPr>
          <a:xfrm>
            <a:off x="3954564" y="4456302"/>
            <a:ext cx="918819"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flipH="1">
            <a:off x="1669289" y="4581329"/>
            <a:ext cx="918818" cy="0"/>
          </a:xfrm>
          <a:prstGeom prst="straightConnector1">
            <a:avLst/>
          </a:prstGeom>
          <a:ln w="38100">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29" name="直接箭头连接符 28"/>
          <p:cNvCxnSpPr/>
          <p:nvPr/>
        </p:nvCxnSpPr>
        <p:spPr>
          <a:xfrm flipH="1">
            <a:off x="3954932" y="4592995"/>
            <a:ext cx="918818" cy="0"/>
          </a:xfrm>
          <a:prstGeom prst="straightConnector1">
            <a:avLst/>
          </a:prstGeom>
          <a:ln w="3810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824093" y="4139705"/>
            <a:ext cx="764014" cy="257369"/>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a:solidFill>
                  <a:srgbClr val="0070C0"/>
                </a:solidFill>
                <a:ea typeface="新細明體" charset="-120"/>
              </a:rPr>
              <a:t>Query</a:t>
            </a:r>
            <a:endParaRPr kumimoji="1" lang="zh-CN" altLang="en-US" sz="1200" b="1" dirty="0">
              <a:solidFill>
                <a:srgbClr val="0070C0"/>
              </a:solidFill>
              <a:ea typeface="新細明體" charset="-120"/>
            </a:endParaRPr>
          </a:p>
        </p:txBody>
      </p:sp>
      <p:sp>
        <p:nvSpPr>
          <p:cNvPr id="31" name="TextBox 30"/>
          <p:cNvSpPr txBox="1"/>
          <p:nvPr/>
        </p:nvSpPr>
        <p:spPr>
          <a:xfrm>
            <a:off x="4129833" y="4161476"/>
            <a:ext cx="694558" cy="257369"/>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a:solidFill>
                  <a:srgbClr val="0070C0"/>
                </a:solidFill>
                <a:ea typeface="新細明體" charset="-120"/>
              </a:rPr>
              <a:t>Query</a:t>
            </a:r>
            <a:endParaRPr kumimoji="1" lang="zh-CN" altLang="en-US" sz="1200" b="1" dirty="0">
              <a:solidFill>
                <a:srgbClr val="0070C0"/>
              </a:solidFill>
              <a:ea typeface="新細明體" charset="-120"/>
            </a:endParaRPr>
          </a:p>
        </p:txBody>
      </p:sp>
      <p:sp>
        <p:nvSpPr>
          <p:cNvPr id="32" name="TextBox 31"/>
          <p:cNvSpPr txBox="1"/>
          <p:nvPr/>
        </p:nvSpPr>
        <p:spPr>
          <a:xfrm>
            <a:off x="1912940" y="4613980"/>
            <a:ext cx="764014" cy="257369"/>
          </a:xfrm>
          <a:prstGeom prst="rect">
            <a:avLst/>
          </a:prstGeom>
          <a:noFill/>
          <a:ln>
            <a:noFill/>
          </a:ln>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smtClean="0">
                <a:solidFill>
                  <a:srgbClr val="00B050"/>
                </a:solidFill>
                <a:ea typeface="新細明體" charset="-120"/>
              </a:rPr>
              <a:t>Data</a:t>
            </a:r>
            <a:endParaRPr kumimoji="1" lang="zh-CN" altLang="en-US" sz="1200" b="1" dirty="0">
              <a:solidFill>
                <a:srgbClr val="00B050"/>
              </a:solidFill>
              <a:ea typeface="新細明體" charset="-120"/>
            </a:endParaRPr>
          </a:p>
        </p:txBody>
      </p:sp>
      <p:sp>
        <p:nvSpPr>
          <p:cNvPr id="33" name="TextBox 32"/>
          <p:cNvSpPr txBox="1"/>
          <p:nvPr/>
        </p:nvSpPr>
        <p:spPr>
          <a:xfrm>
            <a:off x="4238602" y="4610431"/>
            <a:ext cx="694558" cy="257369"/>
          </a:xfrm>
          <a:prstGeom prst="rect">
            <a:avLst/>
          </a:prstGeom>
          <a:noFill/>
          <a:ln>
            <a:noFill/>
          </a:ln>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smtClean="0">
                <a:solidFill>
                  <a:srgbClr val="00B050"/>
                </a:solidFill>
                <a:ea typeface="新細明體" charset="-120"/>
              </a:rPr>
              <a:t>Data</a:t>
            </a:r>
            <a:endParaRPr kumimoji="1" lang="zh-CN" altLang="en-US" sz="1200" b="1" dirty="0">
              <a:solidFill>
                <a:srgbClr val="00B050"/>
              </a:solidFill>
              <a:ea typeface="新細明體" charset="-120"/>
            </a:endParaRPr>
          </a:p>
        </p:txBody>
      </p:sp>
      <p:pic>
        <p:nvPicPr>
          <p:cNvPr id="34" name="圖片 8"/>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1912" y="4287293"/>
            <a:ext cx="452797" cy="43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4745484" y="4690932"/>
            <a:ext cx="758675" cy="411257"/>
          </a:xfrm>
          <a:prstGeom prst="rect">
            <a:avLst/>
          </a:prstGeom>
          <a:noFill/>
        </p:spPr>
        <p:txBody>
          <a:bodyPr wrap="square" lIns="36000" tIns="36000" rIns="36000" bIns="36000" anchor="ctr">
            <a:spAutoFit/>
          </a:bodyPr>
          <a:lstStyle/>
          <a:p>
            <a:pPr algn="ctr" eaLnBrk="0" fontAlgn="base" hangingPunct="0">
              <a:spcBef>
                <a:spcPct val="0"/>
              </a:spcBef>
              <a:spcAft>
                <a:spcPct val="0"/>
              </a:spcAft>
              <a:defRPr/>
            </a:pPr>
            <a:r>
              <a:rPr kumimoji="1" lang="en-US" altLang="zh-CN" sz="1100" b="1" dirty="0" err="1" smtClean="0">
                <a:solidFill>
                  <a:srgbClr val="002060"/>
                </a:solidFill>
                <a:latin typeface="+mn-lt"/>
                <a:ea typeface="新細明體" charset="-120"/>
              </a:rPr>
              <a:t>Scada</a:t>
            </a:r>
            <a:endParaRPr kumimoji="1" lang="en-US" altLang="zh-CN" sz="1100" b="1" dirty="0" smtClean="0">
              <a:solidFill>
                <a:srgbClr val="002060"/>
              </a:solidFill>
              <a:latin typeface="+mn-lt"/>
              <a:ea typeface="新細明體" charset="-120"/>
            </a:endParaRPr>
          </a:p>
          <a:p>
            <a:pPr algn="ctr" eaLnBrk="0" fontAlgn="base" hangingPunct="0">
              <a:spcBef>
                <a:spcPct val="0"/>
              </a:spcBef>
              <a:spcAft>
                <a:spcPct val="0"/>
              </a:spcAft>
              <a:defRPr/>
            </a:pPr>
            <a:r>
              <a:rPr kumimoji="1" lang="en-US" altLang="zh-CN" sz="1100" b="1" dirty="0" smtClean="0">
                <a:solidFill>
                  <a:srgbClr val="002060"/>
                </a:solidFill>
                <a:latin typeface="+mn-lt"/>
                <a:ea typeface="新細明體" charset="-120"/>
              </a:rPr>
              <a:t>Database</a:t>
            </a:r>
            <a:endParaRPr kumimoji="1" lang="zh-CN" altLang="en-US" sz="1100" b="1" dirty="0">
              <a:solidFill>
                <a:srgbClr val="002060"/>
              </a:solidFill>
              <a:latin typeface="+mn-lt"/>
              <a:ea typeface="新細明體" charset="-120"/>
            </a:endParaRPr>
          </a:p>
        </p:txBody>
      </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2706" y="4110169"/>
            <a:ext cx="2376264" cy="225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5573494"/>
            <a:ext cx="1400190" cy="42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圆角矩形 35"/>
          <p:cNvSpPr/>
          <p:nvPr/>
        </p:nvSpPr>
        <p:spPr>
          <a:xfrm>
            <a:off x="2183646" y="5499998"/>
            <a:ext cx="1169224" cy="569533"/>
          </a:xfrm>
          <a:prstGeom prst="roundRect">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err="1" smtClean="0"/>
              <a:t>api-scada-simplejson</a:t>
            </a:r>
            <a:endParaRPr lang="zh-CN" altLang="en-US" sz="1400" dirty="0"/>
          </a:p>
        </p:txBody>
      </p:sp>
      <p:grpSp>
        <p:nvGrpSpPr>
          <p:cNvPr id="10" name="组合 9"/>
          <p:cNvGrpSpPr/>
          <p:nvPr/>
        </p:nvGrpSpPr>
        <p:grpSpPr>
          <a:xfrm>
            <a:off x="1503240" y="5442372"/>
            <a:ext cx="862119" cy="701413"/>
            <a:chOff x="1613304" y="5216404"/>
            <a:chExt cx="862119" cy="701413"/>
          </a:xfrm>
        </p:grpSpPr>
        <p:cxnSp>
          <p:nvCxnSpPr>
            <p:cNvPr id="37" name="直接箭头连接符 36"/>
            <p:cNvCxnSpPr/>
            <p:nvPr/>
          </p:nvCxnSpPr>
          <p:spPr>
            <a:xfrm>
              <a:off x="1636631" y="5489162"/>
              <a:ext cx="592797"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p:nvPr/>
          </p:nvCxnSpPr>
          <p:spPr>
            <a:xfrm flipH="1">
              <a:off x="1613304" y="5641562"/>
              <a:ext cx="592796" cy="0"/>
            </a:xfrm>
            <a:prstGeom prst="straightConnector1">
              <a:avLst/>
            </a:prstGeom>
            <a:ln w="3810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613304" y="5216404"/>
              <a:ext cx="764014" cy="257369"/>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a:solidFill>
                    <a:srgbClr val="0070C0"/>
                  </a:solidFill>
                  <a:ea typeface="新細明體" charset="-120"/>
                </a:rPr>
                <a:t>Query</a:t>
              </a:r>
              <a:endParaRPr kumimoji="1" lang="zh-CN" altLang="en-US" sz="1200" b="1" dirty="0">
                <a:solidFill>
                  <a:srgbClr val="0070C0"/>
                </a:solidFill>
                <a:ea typeface="新細明體" charset="-120"/>
              </a:endParaRPr>
            </a:p>
          </p:txBody>
        </p:sp>
        <p:sp>
          <p:nvSpPr>
            <p:cNvPr id="43" name="TextBox 42"/>
            <p:cNvSpPr txBox="1"/>
            <p:nvPr/>
          </p:nvSpPr>
          <p:spPr>
            <a:xfrm>
              <a:off x="1711409" y="5660448"/>
              <a:ext cx="764014" cy="257369"/>
            </a:xfrm>
            <a:prstGeom prst="rect">
              <a:avLst/>
            </a:prstGeom>
            <a:noFill/>
            <a:ln>
              <a:noFill/>
            </a:ln>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smtClean="0">
                  <a:solidFill>
                    <a:srgbClr val="00B050"/>
                  </a:solidFill>
                  <a:ea typeface="新細明體" charset="-120"/>
                </a:rPr>
                <a:t>Data</a:t>
              </a:r>
              <a:endParaRPr kumimoji="1" lang="zh-CN" altLang="en-US" sz="1200" b="1" dirty="0">
                <a:solidFill>
                  <a:srgbClr val="00B050"/>
                </a:solidFill>
                <a:ea typeface="新細明體" charset="-120"/>
              </a:endParaRPr>
            </a:p>
          </p:txBody>
        </p:sp>
      </p:grpSp>
      <p:pic>
        <p:nvPicPr>
          <p:cNvPr id="45" name="圖片 8"/>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2481" y="5546672"/>
            <a:ext cx="452797" cy="43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5746127" y="5941607"/>
            <a:ext cx="758675" cy="411257"/>
          </a:xfrm>
          <a:prstGeom prst="rect">
            <a:avLst/>
          </a:prstGeom>
          <a:noFill/>
        </p:spPr>
        <p:txBody>
          <a:bodyPr wrap="square" lIns="36000" tIns="36000" rIns="36000" bIns="36000" anchor="ctr">
            <a:spAutoFit/>
          </a:bodyPr>
          <a:lstStyle/>
          <a:p>
            <a:pPr algn="ctr" eaLnBrk="0" fontAlgn="base" hangingPunct="0">
              <a:spcBef>
                <a:spcPct val="0"/>
              </a:spcBef>
              <a:spcAft>
                <a:spcPct val="0"/>
              </a:spcAft>
              <a:defRPr/>
            </a:pPr>
            <a:r>
              <a:rPr kumimoji="1" lang="en-US" altLang="zh-CN" sz="1100" b="1" dirty="0" err="1" smtClean="0">
                <a:solidFill>
                  <a:srgbClr val="002060"/>
                </a:solidFill>
                <a:latin typeface="+mn-lt"/>
                <a:ea typeface="新細明體" charset="-120"/>
              </a:rPr>
              <a:t>Scada</a:t>
            </a:r>
            <a:endParaRPr kumimoji="1" lang="en-US" altLang="zh-CN" sz="1100" b="1" dirty="0" smtClean="0">
              <a:solidFill>
                <a:srgbClr val="002060"/>
              </a:solidFill>
              <a:latin typeface="+mn-lt"/>
              <a:ea typeface="新細明體" charset="-120"/>
            </a:endParaRPr>
          </a:p>
          <a:p>
            <a:pPr algn="ctr" eaLnBrk="0" fontAlgn="base" hangingPunct="0">
              <a:spcBef>
                <a:spcPct val="0"/>
              </a:spcBef>
              <a:spcAft>
                <a:spcPct val="0"/>
              </a:spcAft>
              <a:defRPr/>
            </a:pPr>
            <a:r>
              <a:rPr kumimoji="1" lang="en-US" altLang="zh-CN" sz="1100" b="1" dirty="0" smtClean="0">
                <a:solidFill>
                  <a:srgbClr val="002060"/>
                </a:solidFill>
                <a:latin typeface="+mn-lt"/>
                <a:ea typeface="新細明體" charset="-120"/>
              </a:rPr>
              <a:t>Database</a:t>
            </a:r>
            <a:endParaRPr kumimoji="1" lang="zh-CN" altLang="en-US" sz="1100" b="1" dirty="0">
              <a:solidFill>
                <a:srgbClr val="002060"/>
              </a:solidFill>
              <a:latin typeface="+mn-lt"/>
              <a:ea typeface="新細明體" charset="-120"/>
            </a:endParaRPr>
          </a:p>
        </p:txBody>
      </p:sp>
      <p:grpSp>
        <p:nvGrpSpPr>
          <p:cNvPr id="47" name="组合 46"/>
          <p:cNvGrpSpPr/>
          <p:nvPr/>
        </p:nvGrpSpPr>
        <p:grpSpPr>
          <a:xfrm>
            <a:off x="3368386" y="5461787"/>
            <a:ext cx="862119" cy="701413"/>
            <a:chOff x="1613304" y="5216404"/>
            <a:chExt cx="862119" cy="701413"/>
          </a:xfrm>
        </p:grpSpPr>
        <p:cxnSp>
          <p:nvCxnSpPr>
            <p:cNvPr id="48" name="直接箭头连接符 47"/>
            <p:cNvCxnSpPr/>
            <p:nvPr/>
          </p:nvCxnSpPr>
          <p:spPr>
            <a:xfrm>
              <a:off x="1636631" y="5489162"/>
              <a:ext cx="592797"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9" name="直接箭头连接符 48"/>
            <p:cNvCxnSpPr/>
            <p:nvPr/>
          </p:nvCxnSpPr>
          <p:spPr>
            <a:xfrm flipH="1">
              <a:off x="1613304" y="5641562"/>
              <a:ext cx="592796" cy="0"/>
            </a:xfrm>
            <a:prstGeom prst="straightConnector1">
              <a:avLst/>
            </a:prstGeom>
            <a:ln w="3810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1613304" y="5216404"/>
              <a:ext cx="764014" cy="257369"/>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a:solidFill>
                    <a:srgbClr val="0070C0"/>
                  </a:solidFill>
                  <a:ea typeface="新細明體" charset="-120"/>
                </a:rPr>
                <a:t>Query</a:t>
              </a:r>
              <a:endParaRPr kumimoji="1" lang="zh-CN" altLang="en-US" sz="1200" b="1" dirty="0">
                <a:solidFill>
                  <a:srgbClr val="0070C0"/>
                </a:solidFill>
                <a:ea typeface="新細明體" charset="-120"/>
              </a:endParaRPr>
            </a:p>
          </p:txBody>
        </p:sp>
        <p:sp>
          <p:nvSpPr>
            <p:cNvPr id="51" name="TextBox 50"/>
            <p:cNvSpPr txBox="1"/>
            <p:nvPr/>
          </p:nvSpPr>
          <p:spPr>
            <a:xfrm>
              <a:off x="1711409" y="5660448"/>
              <a:ext cx="764014" cy="257369"/>
            </a:xfrm>
            <a:prstGeom prst="rect">
              <a:avLst/>
            </a:prstGeom>
            <a:noFill/>
            <a:ln>
              <a:noFill/>
            </a:ln>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smtClean="0">
                  <a:solidFill>
                    <a:srgbClr val="00B050"/>
                  </a:solidFill>
                  <a:ea typeface="新細明體" charset="-120"/>
                </a:rPr>
                <a:t>Data</a:t>
              </a:r>
              <a:endParaRPr kumimoji="1" lang="zh-CN" altLang="en-US" sz="1200" b="1" dirty="0">
                <a:solidFill>
                  <a:srgbClr val="00B050"/>
                </a:solidFill>
                <a:ea typeface="新細明體" charset="-120"/>
              </a:endParaRPr>
            </a:p>
          </p:txBody>
        </p:sp>
      </p:grpSp>
      <p:sp>
        <p:nvSpPr>
          <p:cNvPr id="52" name="圆角矩形 51"/>
          <p:cNvSpPr/>
          <p:nvPr/>
        </p:nvSpPr>
        <p:spPr>
          <a:xfrm>
            <a:off x="4026468" y="5491287"/>
            <a:ext cx="1169224" cy="569533"/>
          </a:xfrm>
          <a:prstGeom prst="roundRect">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err="1" smtClean="0"/>
              <a:t>Scada</a:t>
            </a:r>
            <a:r>
              <a:rPr lang="en-US" altLang="zh-CN" sz="1400" dirty="0" smtClean="0"/>
              <a:t> </a:t>
            </a:r>
            <a:r>
              <a:rPr lang="en-US" altLang="zh-CN" sz="1400" dirty="0" err="1" smtClean="0"/>
              <a:t>api</a:t>
            </a:r>
            <a:r>
              <a:rPr lang="en-US" altLang="zh-CN" sz="1400" dirty="0" smtClean="0"/>
              <a:t> server</a:t>
            </a:r>
            <a:endParaRPr lang="zh-CN" altLang="en-US" sz="1400" dirty="0"/>
          </a:p>
        </p:txBody>
      </p:sp>
      <p:grpSp>
        <p:nvGrpSpPr>
          <p:cNvPr id="53" name="组合 52"/>
          <p:cNvGrpSpPr/>
          <p:nvPr/>
        </p:nvGrpSpPr>
        <p:grpSpPr>
          <a:xfrm>
            <a:off x="5240419" y="5430433"/>
            <a:ext cx="862119" cy="701413"/>
            <a:chOff x="1613304" y="5216404"/>
            <a:chExt cx="862119" cy="701413"/>
          </a:xfrm>
        </p:grpSpPr>
        <p:cxnSp>
          <p:nvCxnSpPr>
            <p:cNvPr id="54" name="直接箭头连接符 53"/>
            <p:cNvCxnSpPr/>
            <p:nvPr/>
          </p:nvCxnSpPr>
          <p:spPr>
            <a:xfrm>
              <a:off x="1614859" y="5489162"/>
              <a:ext cx="592797"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p:nvPr/>
          </p:nvCxnSpPr>
          <p:spPr>
            <a:xfrm flipH="1">
              <a:off x="1613304" y="5641562"/>
              <a:ext cx="592796" cy="0"/>
            </a:xfrm>
            <a:prstGeom prst="straightConnector1">
              <a:avLst/>
            </a:prstGeom>
            <a:ln w="3810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613304" y="5216404"/>
              <a:ext cx="764014" cy="257369"/>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a:solidFill>
                    <a:srgbClr val="0070C0"/>
                  </a:solidFill>
                  <a:ea typeface="新細明體" charset="-120"/>
                </a:rPr>
                <a:t>Query</a:t>
              </a:r>
              <a:endParaRPr kumimoji="1" lang="zh-CN" altLang="en-US" sz="1200" b="1" dirty="0">
                <a:solidFill>
                  <a:srgbClr val="0070C0"/>
                </a:solidFill>
                <a:ea typeface="新細明體" charset="-120"/>
              </a:endParaRPr>
            </a:p>
          </p:txBody>
        </p:sp>
        <p:sp>
          <p:nvSpPr>
            <p:cNvPr id="57" name="TextBox 56"/>
            <p:cNvSpPr txBox="1"/>
            <p:nvPr/>
          </p:nvSpPr>
          <p:spPr>
            <a:xfrm>
              <a:off x="1711409" y="5660448"/>
              <a:ext cx="764014" cy="257369"/>
            </a:xfrm>
            <a:prstGeom prst="rect">
              <a:avLst/>
            </a:prstGeom>
            <a:noFill/>
            <a:ln>
              <a:noFill/>
            </a:ln>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smtClean="0">
                  <a:solidFill>
                    <a:srgbClr val="00B050"/>
                  </a:solidFill>
                  <a:ea typeface="新細明體" charset="-120"/>
                </a:rPr>
                <a:t>Data</a:t>
              </a:r>
              <a:endParaRPr kumimoji="1" lang="zh-CN" altLang="en-US" sz="1200" b="1" dirty="0">
                <a:solidFill>
                  <a:srgbClr val="00B050"/>
                </a:solidFill>
                <a:ea typeface="新細明體" charset="-120"/>
              </a:endParaRPr>
            </a:p>
          </p:txBody>
        </p:sp>
      </p:grpSp>
      <p:sp>
        <p:nvSpPr>
          <p:cNvPr id="11" name="TextBox 10"/>
          <p:cNvSpPr txBox="1"/>
          <p:nvPr/>
        </p:nvSpPr>
        <p:spPr>
          <a:xfrm>
            <a:off x="41675" y="3851600"/>
            <a:ext cx="2293913" cy="288147"/>
          </a:xfrm>
          <a:prstGeom prst="rect">
            <a:avLst/>
          </a:prstGeom>
          <a:noFill/>
        </p:spPr>
        <p:txBody>
          <a:bodyPr wrap="square" lIns="36000" tIns="36000" rIns="36000" bIns="36000" rtlCol="0" anchor="ctr" anchorCtr="0">
            <a:spAutoFit/>
          </a:bodyPr>
          <a:lstStyle/>
          <a:p>
            <a:r>
              <a:rPr lang="en-US" altLang="zh-CN" sz="1400" b="1" dirty="0" smtClean="0">
                <a:solidFill>
                  <a:srgbClr val="FF0000"/>
                </a:solidFill>
              </a:rPr>
              <a:t>SCADA-</a:t>
            </a:r>
            <a:r>
              <a:rPr lang="en-US" altLang="zh-CN" sz="1400" b="1" dirty="0" err="1" smtClean="0">
                <a:solidFill>
                  <a:srgbClr val="FF0000"/>
                </a:solidFill>
              </a:rPr>
              <a:t>SimpleJson</a:t>
            </a:r>
            <a:r>
              <a:rPr lang="en-US" altLang="zh-CN" sz="1400" b="1" dirty="0" smtClean="0">
                <a:solidFill>
                  <a:srgbClr val="FF0000"/>
                </a:solidFill>
              </a:rPr>
              <a:t>:</a:t>
            </a:r>
            <a:endParaRPr lang="zh-CN" altLang="en-US" sz="1400" b="1" dirty="0" smtClean="0">
              <a:solidFill>
                <a:srgbClr val="FF0000"/>
              </a:solidFill>
            </a:endParaRPr>
          </a:p>
        </p:txBody>
      </p:sp>
      <p:sp>
        <p:nvSpPr>
          <p:cNvPr id="58" name="TextBox 57"/>
          <p:cNvSpPr txBox="1"/>
          <p:nvPr/>
        </p:nvSpPr>
        <p:spPr>
          <a:xfrm>
            <a:off x="35496" y="5093964"/>
            <a:ext cx="2293913" cy="288147"/>
          </a:xfrm>
          <a:prstGeom prst="rect">
            <a:avLst/>
          </a:prstGeom>
          <a:noFill/>
        </p:spPr>
        <p:txBody>
          <a:bodyPr wrap="square" lIns="36000" tIns="36000" rIns="36000" bIns="36000" rtlCol="0" anchor="ctr" anchorCtr="0">
            <a:spAutoFit/>
          </a:bodyPr>
          <a:lstStyle/>
          <a:p>
            <a:r>
              <a:rPr lang="en-US" altLang="zh-CN" sz="1400" b="1" dirty="0" smtClean="0">
                <a:solidFill>
                  <a:srgbClr val="FF0000"/>
                </a:solidFill>
              </a:rPr>
              <a:t>SCADA-</a:t>
            </a:r>
            <a:r>
              <a:rPr lang="en-US" altLang="zh-CN" sz="1400" b="1" dirty="0" err="1" smtClean="0">
                <a:solidFill>
                  <a:srgbClr val="FF0000"/>
                </a:solidFill>
              </a:rPr>
              <a:t>SimpleJson</a:t>
            </a:r>
            <a:r>
              <a:rPr lang="en-US" altLang="zh-CN" sz="1400" b="1" dirty="0" smtClean="0">
                <a:solidFill>
                  <a:srgbClr val="FF0000"/>
                </a:solidFill>
              </a:rPr>
              <a:t>-SSO:</a:t>
            </a:r>
            <a:endParaRPr lang="zh-CN" altLang="en-US" sz="1400" b="1" dirty="0" smtClean="0">
              <a:solidFill>
                <a:srgbClr val="FF0000"/>
              </a:solidFill>
            </a:endParaRPr>
          </a:p>
        </p:txBody>
      </p:sp>
    </p:spTree>
    <p:extLst>
      <p:ext uri="{BB962C8B-B14F-4D97-AF65-F5344CB8AC3E}">
        <p14:creationId xmlns:p14="http://schemas.microsoft.com/office/powerpoint/2010/main" val="1842901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8631534" cy="654629"/>
          </a:xfrm>
        </p:spPr>
        <p:txBody>
          <a:bodyPr>
            <a:normAutofit/>
          </a:bodyPr>
          <a:lstStyle/>
          <a:p>
            <a:r>
              <a:rPr lang="en-US" altLang="zh-CN" sz="3200" dirty="0" smtClean="0">
                <a:ea typeface="微软雅黑" pitchFamily="34" charset="-122"/>
              </a:rPr>
              <a:t>Add </a:t>
            </a:r>
            <a:r>
              <a:rPr lang="en-US" altLang="zh-CN" sz="3200" dirty="0" err="1" smtClean="0">
                <a:ea typeface="微软雅黑" pitchFamily="34" charset="-122"/>
              </a:rPr>
              <a:t>DataSource</a:t>
            </a:r>
            <a:r>
              <a:rPr lang="en-US" altLang="zh-CN" sz="3200" dirty="0" smtClean="0">
                <a:ea typeface="微软雅黑" pitchFamily="34" charset="-122"/>
              </a:rPr>
              <a:t> – RMM-</a:t>
            </a:r>
            <a:r>
              <a:rPr lang="en-US" altLang="zh-CN" sz="3200" dirty="0" err="1" smtClean="0">
                <a:ea typeface="微软雅黑" pitchFamily="34" charset="-122"/>
              </a:rPr>
              <a:t>SimpleJson</a:t>
            </a:r>
            <a:endParaRPr lang="zh-TW" altLang="en-US" sz="3200" dirty="0">
              <a:ea typeface="微软雅黑" pitchFamily="34" charset="-122"/>
            </a:endParaRPr>
          </a:p>
        </p:txBody>
      </p:sp>
      <p:sp>
        <p:nvSpPr>
          <p:cNvPr id="6" name="TextBox 5"/>
          <p:cNvSpPr txBox="1"/>
          <p:nvPr/>
        </p:nvSpPr>
        <p:spPr>
          <a:xfrm>
            <a:off x="5076056" y="2636912"/>
            <a:ext cx="2894906" cy="1303809"/>
          </a:xfrm>
          <a:prstGeom prst="rect">
            <a:avLst/>
          </a:prstGeom>
          <a:noFill/>
          <a:ln w="19050">
            <a:solidFill>
              <a:srgbClr val="0070C0"/>
            </a:solidFill>
          </a:ln>
        </p:spPr>
        <p:txBody>
          <a:bodyPr wrap="square" lIns="36000" tIns="36000" rIns="36000" bIns="36000" rtlCol="0" anchor="ctr" anchorCtr="0">
            <a:spAutoFit/>
          </a:bodyPr>
          <a:lstStyle/>
          <a:p>
            <a:r>
              <a:rPr lang="en-US" altLang="zh-CN" sz="1600" b="1" dirty="0" smtClean="0">
                <a:latin typeface="+mn-lt"/>
              </a:rPr>
              <a:t>RMM </a:t>
            </a:r>
            <a:r>
              <a:rPr lang="en-US" altLang="zh-CN" sz="1600" b="1" dirty="0">
                <a:latin typeface="+mn-lt"/>
              </a:rPr>
              <a:t>API URL</a:t>
            </a:r>
            <a:r>
              <a:rPr lang="en-US" altLang="zh-CN" sz="1600" dirty="0" smtClean="0">
                <a:latin typeface="+mn-lt"/>
              </a:rPr>
              <a:t>:</a:t>
            </a:r>
          </a:p>
          <a:p>
            <a:r>
              <a:rPr lang="en-US" altLang="zh-CN" sz="1600" dirty="0" smtClean="0">
                <a:solidFill>
                  <a:srgbClr val="0000CC"/>
                </a:solidFill>
                <a:latin typeface="+mn-lt"/>
              </a:rPr>
              <a:t>https</a:t>
            </a:r>
            <a:r>
              <a:rPr lang="en-US" altLang="zh-CN" sz="1600" dirty="0">
                <a:solidFill>
                  <a:srgbClr val="0000CC"/>
                </a:solidFill>
                <a:latin typeface="+mn-lt"/>
              </a:rPr>
              <a:t>://</a:t>
            </a:r>
            <a:r>
              <a:rPr lang="en-US" altLang="zh-CN" sz="1600" dirty="0" smtClean="0">
                <a:solidFill>
                  <a:srgbClr val="0000CC"/>
                </a:solidFill>
                <a:latin typeface="+mn-lt"/>
              </a:rPr>
              <a:t>portal-rmm-xxx-xxx.wise-paas.com/rmm/v1/grafana/simplejson</a:t>
            </a:r>
          </a:p>
          <a:p>
            <a:pPr algn="ctr"/>
            <a:endParaRPr lang="zh-CN" altLang="en-US" sz="1600" dirty="0" smtClean="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09" y="642386"/>
            <a:ext cx="4323702" cy="4730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箭头连接符 3"/>
          <p:cNvCxnSpPr/>
          <p:nvPr/>
        </p:nvCxnSpPr>
        <p:spPr>
          <a:xfrm>
            <a:off x="3631186" y="3140968"/>
            <a:ext cx="1479772"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5605776"/>
            <a:ext cx="1400190" cy="42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3231432" y="5474654"/>
            <a:ext cx="862119" cy="701413"/>
            <a:chOff x="1613304" y="5216404"/>
            <a:chExt cx="862119" cy="701413"/>
          </a:xfrm>
        </p:grpSpPr>
        <p:cxnSp>
          <p:nvCxnSpPr>
            <p:cNvPr id="10" name="直接箭头连接符 9"/>
            <p:cNvCxnSpPr/>
            <p:nvPr/>
          </p:nvCxnSpPr>
          <p:spPr>
            <a:xfrm>
              <a:off x="1625745" y="5489162"/>
              <a:ext cx="592797"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H="1">
              <a:off x="1613304" y="5641562"/>
              <a:ext cx="592796" cy="0"/>
            </a:xfrm>
            <a:prstGeom prst="straightConnector1">
              <a:avLst/>
            </a:prstGeom>
            <a:ln w="3810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613304" y="5216404"/>
              <a:ext cx="764014" cy="257369"/>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a:solidFill>
                    <a:srgbClr val="0070C0"/>
                  </a:solidFill>
                  <a:ea typeface="新細明體" charset="-120"/>
                </a:rPr>
                <a:t>Query</a:t>
              </a:r>
              <a:endParaRPr kumimoji="1" lang="zh-CN" altLang="en-US" sz="1200" b="1" dirty="0">
                <a:solidFill>
                  <a:srgbClr val="0070C0"/>
                </a:solidFill>
                <a:ea typeface="新細明體" charset="-120"/>
              </a:endParaRPr>
            </a:p>
          </p:txBody>
        </p:sp>
        <p:sp>
          <p:nvSpPr>
            <p:cNvPr id="13" name="TextBox 12"/>
            <p:cNvSpPr txBox="1"/>
            <p:nvPr/>
          </p:nvSpPr>
          <p:spPr>
            <a:xfrm>
              <a:off x="1711409" y="5660448"/>
              <a:ext cx="764014" cy="257369"/>
            </a:xfrm>
            <a:prstGeom prst="rect">
              <a:avLst/>
            </a:prstGeom>
            <a:noFill/>
            <a:ln>
              <a:noFill/>
            </a:ln>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smtClean="0">
                  <a:solidFill>
                    <a:srgbClr val="00B050"/>
                  </a:solidFill>
                  <a:ea typeface="新細明體" charset="-120"/>
                </a:rPr>
                <a:t>Data</a:t>
              </a:r>
              <a:endParaRPr kumimoji="1" lang="zh-CN" altLang="en-US" sz="1200" b="1" dirty="0">
                <a:solidFill>
                  <a:srgbClr val="00B050"/>
                </a:solidFill>
                <a:ea typeface="新細明體" charset="-120"/>
              </a:endParaRPr>
            </a:p>
          </p:txBody>
        </p:sp>
      </p:grpSp>
      <p:pic>
        <p:nvPicPr>
          <p:cNvPr id="14" name="圖片 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33516" y="5578954"/>
            <a:ext cx="452797" cy="43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617162" y="5973889"/>
            <a:ext cx="758675" cy="411257"/>
          </a:xfrm>
          <a:prstGeom prst="rect">
            <a:avLst/>
          </a:prstGeom>
          <a:noFill/>
        </p:spPr>
        <p:txBody>
          <a:bodyPr wrap="square" lIns="36000" tIns="36000" rIns="36000" bIns="36000" anchor="ctr">
            <a:spAutoFit/>
          </a:bodyPr>
          <a:lstStyle/>
          <a:p>
            <a:pPr algn="ctr" eaLnBrk="0" fontAlgn="base" hangingPunct="0">
              <a:spcBef>
                <a:spcPct val="0"/>
              </a:spcBef>
              <a:spcAft>
                <a:spcPct val="0"/>
              </a:spcAft>
              <a:defRPr/>
            </a:pPr>
            <a:r>
              <a:rPr kumimoji="1" lang="en-US" altLang="zh-CN" sz="1100" b="1" dirty="0" err="1" smtClean="0">
                <a:solidFill>
                  <a:srgbClr val="002060"/>
                </a:solidFill>
                <a:latin typeface="+mn-lt"/>
                <a:ea typeface="新細明體" charset="-120"/>
              </a:rPr>
              <a:t>Scada</a:t>
            </a:r>
            <a:endParaRPr kumimoji="1" lang="en-US" altLang="zh-CN" sz="1100" b="1" dirty="0" smtClean="0">
              <a:solidFill>
                <a:srgbClr val="002060"/>
              </a:solidFill>
              <a:latin typeface="+mn-lt"/>
              <a:ea typeface="新細明體" charset="-120"/>
            </a:endParaRPr>
          </a:p>
          <a:p>
            <a:pPr algn="ctr" eaLnBrk="0" fontAlgn="base" hangingPunct="0">
              <a:spcBef>
                <a:spcPct val="0"/>
              </a:spcBef>
              <a:spcAft>
                <a:spcPct val="0"/>
              </a:spcAft>
              <a:defRPr/>
            </a:pPr>
            <a:r>
              <a:rPr kumimoji="1" lang="en-US" altLang="zh-CN" sz="1100" b="1" dirty="0" smtClean="0">
                <a:solidFill>
                  <a:srgbClr val="002060"/>
                </a:solidFill>
                <a:latin typeface="+mn-lt"/>
                <a:ea typeface="新細明體" charset="-120"/>
              </a:rPr>
              <a:t>Database</a:t>
            </a:r>
            <a:endParaRPr kumimoji="1" lang="zh-CN" altLang="en-US" sz="1100" b="1" dirty="0">
              <a:solidFill>
                <a:srgbClr val="002060"/>
              </a:solidFill>
              <a:latin typeface="+mn-lt"/>
              <a:ea typeface="新細明體" charset="-120"/>
            </a:endParaRPr>
          </a:p>
        </p:txBody>
      </p:sp>
      <p:sp>
        <p:nvSpPr>
          <p:cNvPr id="21" name="圆角矩形 20"/>
          <p:cNvSpPr/>
          <p:nvPr/>
        </p:nvSpPr>
        <p:spPr>
          <a:xfrm>
            <a:off x="3897503" y="5523569"/>
            <a:ext cx="1169224" cy="569533"/>
          </a:xfrm>
          <a:prstGeom prst="roundRect">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smtClean="0"/>
              <a:t>RMM </a:t>
            </a:r>
            <a:r>
              <a:rPr lang="en-US" altLang="zh-CN" sz="1400" dirty="0" err="1" smtClean="0"/>
              <a:t>api</a:t>
            </a:r>
            <a:r>
              <a:rPr lang="en-US" altLang="zh-CN" sz="1400" dirty="0" smtClean="0"/>
              <a:t> server</a:t>
            </a:r>
            <a:endParaRPr lang="zh-CN" altLang="en-US" sz="1400" dirty="0"/>
          </a:p>
        </p:txBody>
      </p:sp>
      <p:grpSp>
        <p:nvGrpSpPr>
          <p:cNvPr id="22" name="组合 21"/>
          <p:cNvGrpSpPr/>
          <p:nvPr/>
        </p:nvGrpSpPr>
        <p:grpSpPr>
          <a:xfrm>
            <a:off x="5110958" y="5462715"/>
            <a:ext cx="862119" cy="701413"/>
            <a:chOff x="1613304" y="5216404"/>
            <a:chExt cx="862119" cy="701413"/>
          </a:xfrm>
        </p:grpSpPr>
        <p:cxnSp>
          <p:nvCxnSpPr>
            <p:cNvPr id="23" name="直接箭头连接符 22"/>
            <p:cNvCxnSpPr/>
            <p:nvPr/>
          </p:nvCxnSpPr>
          <p:spPr>
            <a:xfrm>
              <a:off x="1636631" y="5489162"/>
              <a:ext cx="592797"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p:nvPr/>
          </p:nvCxnSpPr>
          <p:spPr>
            <a:xfrm flipH="1">
              <a:off x="1613304" y="5641562"/>
              <a:ext cx="592796" cy="0"/>
            </a:xfrm>
            <a:prstGeom prst="straightConnector1">
              <a:avLst/>
            </a:prstGeom>
            <a:ln w="3810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613304" y="5216404"/>
              <a:ext cx="764014" cy="257369"/>
            </a:xfrm>
            <a:prstGeom prst="rect">
              <a:avLst/>
            </a:prstGeom>
            <a:noFill/>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a:solidFill>
                    <a:srgbClr val="0070C0"/>
                  </a:solidFill>
                  <a:ea typeface="新細明體" charset="-120"/>
                </a:rPr>
                <a:t>Query</a:t>
              </a:r>
              <a:endParaRPr kumimoji="1" lang="zh-CN" altLang="en-US" sz="1200" b="1" dirty="0">
                <a:solidFill>
                  <a:srgbClr val="0070C0"/>
                </a:solidFill>
                <a:ea typeface="新細明體" charset="-120"/>
              </a:endParaRPr>
            </a:p>
          </p:txBody>
        </p:sp>
        <p:sp>
          <p:nvSpPr>
            <p:cNvPr id="26" name="TextBox 25"/>
            <p:cNvSpPr txBox="1"/>
            <p:nvPr/>
          </p:nvSpPr>
          <p:spPr>
            <a:xfrm>
              <a:off x="1711409" y="5660448"/>
              <a:ext cx="764014" cy="257369"/>
            </a:xfrm>
            <a:prstGeom prst="rect">
              <a:avLst/>
            </a:prstGeom>
            <a:noFill/>
            <a:ln>
              <a:noFill/>
            </a:ln>
          </p:spPr>
          <p:txBody>
            <a:bodyPr wrap="square" lIns="36000" tIns="36000" rIns="36000" bIns="36000" anchor="ctr">
              <a:spAutoFit/>
            </a:bodyPr>
            <a:lstStyle/>
            <a:p>
              <a:pPr eaLnBrk="0" fontAlgn="base" hangingPunct="0">
                <a:spcBef>
                  <a:spcPct val="0"/>
                </a:spcBef>
                <a:spcAft>
                  <a:spcPct val="0"/>
                </a:spcAft>
                <a:defRPr/>
              </a:pPr>
              <a:r>
                <a:rPr kumimoji="1" lang="en-US" altLang="zh-CN" sz="1200" b="1" dirty="0" smtClean="0">
                  <a:solidFill>
                    <a:srgbClr val="00B050"/>
                  </a:solidFill>
                  <a:ea typeface="新細明體" charset="-120"/>
                </a:rPr>
                <a:t>Data</a:t>
              </a:r>
              <a:endParaRPr kumimoji="1" lang="zh-CN" altLang="en-US" sz="1200" b="1" dirty="0">
                <a:solidFill>
                  <a:srgbClr val="00B050"/>
                </a:solidFill>
                <a:ea typeface="新細明體" charset="-120"/>
              </a:endParaRPr>
            </a:p>
          </p:txBody>
        </p:sp>
      </p:grpSp>
    </p:spTree>
    <p:extLst>
      <p:ext uri="{BB962C8B-B14F-4D97-AF65-F5344CB8AC3E}">
        <p14:creationId xmlns:p14="http://schemas.microsoft.com/office/powerpoint/2010/main" val="533242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8631534" cy="654629"/>
          </a:xfrm>
        </p:spPr>
        <p:txBody>
          <a:bodyPr>
            <a:normAutofit/>
          </a:bodyPr>
          <a:lstStyle/>
          <a:p>
            <a:r>
              <a:rPr lang="en-US" altLang="zh-CN" sz="3200" dirty="0" smtClean="0">
                <a:ea typeface="微软雅黑" pitchFamily="34" charset="-122"/>
              </a:rPr>
              <a:t>Add </a:t>
            </a:r>
            <a:r>
              <a:rPr lang="en-US" altLang="zh-CN" sz="3200" dirty="0" err="1" smtClean="0">
                <a:ea typeface="微软雅黑" pitchFamily="34" charset="-122"/>
              </a:rPr>
              <a:t>DataSource</a:t>
            </a:r>
            <a:r>
              <a:rPr lang="en-US" altLang="zh-CN" sz="3200" dirty="0" smtClean="0">
                <a:ea typeface="微软雅黑" pitchFamily="34" charset="-122"/>
              </a:rPr>
              <a:t> – </a:t>
            </a:r>
            <a:r>
              <a:rPr lang="en-US" altLang="zh-CN" sz="3200" dirty="0" err="1" smtClean="0">
                <a:ea typeface="微软雅黑" pitchFamily="34" charset="-122"/>
              </a:rPr>
              <a:t>Postgre</a:t>
            </a:r>
            <a:endParaRPr lang="zh-TW" altLang="en-US" sz="3200" dirty="0">
              <a:ea typeface="微软雅黑" pitchFamily="34"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826939"/>
            <a:ext cx="7003487" cy="5270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348107" y="2841902"/>
            <a:ext cx="1616381" cy="749812"/>
          </a:xfrm>
          <a:prstGeom prst="rect">
            <a:avLst/>
          </a:prstGeom>
          <a:noFill/>
          <a:ln w="19050">
            <a:noFill/>
          </a:ln>
        </p:spPr>
        <p:txBody>
          <a:bodyPr wrap="square" lIns="36000" tIns="36000" rIns="36000" bIns="36000" rtlCol="0" anchor="ctr" anchorCtr="0">
            <a:spAutoFit/>
          </a:bodyPr>
          <a:lstStyle/>
          <a:p>
            <a:r>
              <a:rPr lang="en-US" altLang="zh-CN" sz="1600" b="1" dirty="0" smtClean="0">
                <a:solidFill>
                  <a:srgbClr val="FF0000"/>
                </a:solidFill>
                <a:latin typeface="微软雅黑" pitchFamily="34" charset="-122"/>
                <a:ea typeface="微软雅黑" pitchFamily="34" charset="-122"/>
              </a:rPr>
              <a:t>Note</a:t>
            </a:r>
            <a:r>
              <a:rPr lang="en-US" altLang="zh-CN" sz="1600" dirty="0" smtClean="0">
                <a:solidFill>
                  <a:srgbClr val="FF0000"/>
                </a:solidFill>
                <a:latin typeface="微软雅黑" pitchFamily="34" charset="-122"/>
                <a:ea typeface="微软雅黑" pitchFamily="34" charset="-122"/>
              </a:rPr>
              <a:t>:</a:t>
            </a:r>
          </a:p>
          <a:p>
            <a:r>
              <a:rPr lang="zh-CN" altLang="en-US" sz="1400" dirty="0" smtClean="0">
                <a:solidFill>
                  <a:srgbClr val="FF0000"/>
                </a:solidFill>
                <a:latin typeface="微软雅黑" pitchFamily="34" charset="-122"/>
                <a:ea typeface="微软雅黑" pitchFamily="34" charset="-122"/>
              </a:rPr>
              <a:t>数据库的查询账号注意只读权限</a:t>
            </a:r>
          </a:p>
        </p:txBody>
      </p:sp>
    </p:spTree>
    <p:extLst>
      <p:ext uri="{BB962C8B-B14F-4D97-AF65-F5344CB8AC3E}">
        <p14:creationId xmlns:p14="http://schemas.microsoft.com/office/powerpoint/2010/main" val="2671112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solidFill>
          <a:schemeClr val="accent1"/>
        </a:solidFill>
        <a:ln w="9525" cap="flat" cmpd="sng" algn="ctr">
          <a:solidFill>
            <a:schemeClr val="tx1"/>
          </a:solidFill>
          <a:prstDash val="solid"/>
          <a:round/>
          <a:headEnd type="none" w="med" len="med"/>
          <a:tailEnd type="arrow"/>
        </a:ln>
        <a:effectLst/>
      </a:spPr>
      <a:body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00.xml><?xml version="1.0" encoding="utf-8"?>
<a:theme xmlns:a="http://schemas.openxmlformats.org/drawingml/2006/main" name="1_2010Enabling an intelligent Planet Template - White &amp; Blue">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01.xml><?xml version="1.0" encoding="utf-8"?>
<a:theme xmlns:a="http://schemas.openxmlformats.org/drawingml/2006/main" name="54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02.xml><?xml version="1.0" encoding="utf-8"?>
<a:theme xmlns:a="http://schemas.openxmlformats.org/drawingml/2006/main" name="55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ln>
          <a:headEnd/>
          <a:tailEnd type="none"/>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03.xml><?xml version="1.0" encoding="utf-8"?>
<a:theme xmlns:a="http://schemas.openxmlformats.org/drawingml/2006/main" name="92_Stream">
  <a:themeElements>
    <a:clrScheme name="自訂 6">
      <a:dk1>
        <a:sysClr val="windowText" lastClr="000000"/>
      </a:dk1>
      <a:lt1>
        <a:sysClr val="window" lastClr="FFFFFF"/>
      </a:lt1>
      <a:dk2>
        <a:srgbClr val="1F497D"/>
      </a:dk2>
      <a:lt2>
        <a:srgbClr val="1F497D"/>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04.xml><?xml version="1.0" encoding="utf-8"?>
<a:theme xmlns:a="http://schemas.openxmlformats.org/drawingml/2006/main" name="99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05.xml><?xml version="1.0" encoding="utf-8"?>
<a:theme xmlns:a="http://schemas.openxmlformats.org/drawingml/2006/main" name="43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06.xml><?xml version="1.0" encoding="utf-8"?>
<a:theme xmlns:a="http://schemas.openxmlformats.org/drawingml/2006/main" name="44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3_Stream">
      <a:majorFont>
        <a:latin typeface="Arial"/>
        <a:ea typeface="PMingLiU"/>
        <a:cs typeface=""/>
      </a:majorFont>
      <a:minorFont>
        <a:latin typeface="Arial"/>
        <a:ea typeface="PMingLiU"/>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7.xml><?xml version="1.0" encoding="utf-8"?>
<a:theme xmlns:a="http://schemas.openxmlformats.org/drawingml/2006/main" name="50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3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lnDef>
  </a:objectDefaults>
  <a:extraClrSchemeLst/>
</a:theme>
</file>

<file path=ppt/theme/theme108.xml><?xml version="1.0" encoding="utf-8"?>
<a:theme xmlns:a="http://schemas.openxmlformats.org/drawingml/2006/main" name="77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09.xml><?xml version="1.0" encoding="utf-8"?>
<a:theme xmlns:a="http://schemas.openxmlformats.org/drawingml/2006/main" name="47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_自訂設計">
  <a:themeElements>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0.xml><?xml version="1.0" encoding="utf-8"?>
<a:theme xmlns:a="http://schemas.openxmlformats.org/drawingml/2006/main" name="151_Stream">
  <a:themeElements>
    <a:clrScheme name="自訂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11.xml><?xml version="1.0" encoding="utf-8"?>
<a:theme xmlns:a="http://schemas.openxmlformats.org/drawingml/2006/main" name="49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3_Stream">
      <a:majorFont>
        <a:latin typeface="Arial"/>
        <a:ea typeface="PMingLiU"/>
        <a:cs typeface=""/>
      </a:majorFont>
      <a:minorFont>
        <a:latin typeface="Arial"/>
        <a:ea typeface="PMingLiU"/>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51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3_Stream">
      <a:majorFont>
        <a:latin typeface="Arial"/>
        <a:ea typeface="PMingLiU"/>
        <a:cs typeface=""/>
      </a:majorFont>
      <a:minorFont>
        <a:latin typeface="Arial"/>
        <a:ea typeface="PMingLiU"/>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3.xml><?xml version="1.0" encoding="utf-8"?>
<a:theme xmlns:a="http://schemas.openxmlformats.org/drawingml/2006/main" name="53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3_Stream">
      <a:majorFont>
        <a:latin typeface="Arial"/>
        <a:ea typeface="PMingLiU"/>
        <a:cs typeface=""/>
      </a:majorFont>
      <a:minorFont>
        <a:latin typeface="Arial"/>
        <a:ea typeface="PMingLiU"/>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56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3_Stream">
      <a:majorFont>
        <a:latin typeface="Arial"/>
        <a:ea typeface="PMingLiU"/>
        <a:cs typeface=""/>
      </a:majorFont>
      <a:minorFont>
        <a:latin typeface="Arial"/>
        <a:ea typeface="PMingLiU"/>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Garamond" pitchFamily="18" charset="0"/>
            <a:ea typeface="宋体" pitchFamily="2" charset="-122"/>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5.xml><?xml version="1.0" encoding="utf-8"?>
<a:theme xmlns:a="http://schemas.openxmlformats.org/drawingml/2006/main" name="110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16.xml><?xml version="1.0" encoding="utf-8"?>
<a:theme xmlns:a="http://schemas.openxmlformats.org/drawingml/2006/main" name="57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7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7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37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37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37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37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7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37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37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37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37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17.xml><?xml version="1.0" encoding="utf-8"?>
<a:theme xmlns:a="http://schemas.openxmlformats.org/drawingml/2006/main" name="58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18.xml><?xml version="1.0" encoding="utf-8"?>
<a:theme xmlns:a="http://schemas.openxmlformats.org/drawingml/2006/main" name="85_Stream">
  <a:themeElements>
    <a:clrScheme name="自訂 6">
      <a:dk1>
        <a:sysClr val="windowText" lastClr="000000"/>
      </a:dk1>
      <a:lt1>
        <a:sysClr val="window" lastClr="FFFFFF"/>
      </a:lt1>
      <a:dk2>
        <a:srgbClr val="1F497D"/>
      </a:dk2>
      <a:lt2>
        <a:srgbClr val="1F497D"/>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簡報2" id="{BDB402F5-AD8A-49BB-B55E-739AB49F5484}" vid="{0A1A8417-E9AE-412E-921B-48E1D78BD359}"/>
    </a:ext>
  </a:extLst>
</a:theme>
</file>

<file path=ppt/theme/theme119.xml><?xml version="1.0" encoding="utf-8"?>
<a:theme xmlns:a="http://schemas.openxmlformats.org/drawingml/2006/main" name="91_Stream">
  <a:themeElements>
    <a:clrScheme name="氣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簡報2" id="{BDB402F5-AD8A-49BB-B55E-739AB49F5484}" vid="{0A1A8417-E9AE-412E-921B-48E1D78BD359}"/>
    </a:ext>
  </a:extLst>
</a:theme>
</file>

<file path=ppt/theme/theme12.xml><?xml version="1.0" encoding="utf-8"?>
<a:theme xmlns:a="http://schemas.openxmlformats.org/drawingml/2006/main" name="5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solidFill>
          <a:schemeClr val="accent1"/>
        </a:solidFill>
        <a:ln w="9525" cap="flat" cmpd="sng" algn="ctr">
          <a:solidFill>
            <a:schemeClr val="tx1"/>
          </a:solidFill>
          <a:prstDash val="solid"/>
          <a:round/>
          <a:headEnd type="none" w="med" len="med"/>
          <a:tailEnd type="arrow"/>
        </a:ln>
        <a:effectLst/>
      </a:spPr>
      <a:body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0.xml><?xml version="1.0" encoding="utf-8"?>
<a:theme xmlns:a="http://schemas.openxmlformats.org/drawingml/2006/main" name="advantec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1.xml><?xml version="1.0" encoding="utf-8"?>
<a:theme xmlns:a="http://schemas.openxmlformats.org/drawingml/2006/main" name="5_Advantech template">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2.xml><?xml version="1.0" encoding="utf-8"?>
<a:theme xmlns:a="http://schemas.openxmlformats.org/drawingml/2006/main" name="152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4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4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4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4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4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4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4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4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4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4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4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3.xml><?xml version="1.0" encoding="utf-8"?>
<a:theme xmlns:a="http://schemas.openxmlformats.org/drawingml/2006/main" name="61_Stream">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txDef>
      <a:spPr bwMode="auto">
        <a:noFill/>
        <a:ln w="9525" algn="ctr">
          <a:noFill/>
          <a:miter lim="800000"/>
          <a:headEnd/>
          <a:tailEn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000099"/>
          </a:buClr>
          <a:buSzPct val="80000"/>
          <a:tabLst/>
          <a:defRPr kumimoji="1" sz="2400" kern="0" dirty="0" smtClean="0">
            <a:solidFill>
              <a:schemeClr val="bg2"/>
            </a:solidFill>
          </a:defRPr>
        </a:defPPr>
      </a:lstStyle>
    </a:tx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4.xml><?xml version="1.0" encoding="utf-8"?>
<a:theme xmlns:a="http://schemas.openxmlformats.org/drawingml/2006/main" name="62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4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a:spAutoFit/>
      </a:bodyPr>
      <a:lstStyle>
        <a:defPPr eaLnBrk="1" hangingPunct="1">
          <a:spcBef>
            <a:spcPct val="0"/>
          </a:spcBef>
          <a:buClrTx/>
          <a:buSzTx/>
          <a:buFontTx/>
          <a:buNone/>
          <a:defRPr kumimoji="0" sz="1200" dirty="0">
            <a:solidFill>
              <a:srgbClr val="000000"/>
            </a:solidFill>
            <a:latin typeface="Arial"/>
            <a:ea typeface="微軟正黑體" panose="020B0604030504040204" pitchFamily="34" charset="-120"/>
            <a:cs typeface="Tahoma" panose="020B0604030504040204" pitchFamily="34" charset="0"/>
          </a:defRPr>
        </a:defPPr>
      </a:lstStyle>
    </a:txDef>
  </a:objectDefaults>
  <a:extraClrSchemeLst>
    <a:extraClrScheme>
      <a:clrScheme name="4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4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4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4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4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4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4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4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4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4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5.xml><?xml version="1.0" encoding="utf-8"?>
<a:theme xmlns:a="http://schemas.openxmlformats.org/drawingml/2006/main" name="7_Advantech template">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6.xml><?xml version="1.0" encoding="utf-8"?>
<a:theme xmlns:a="http://schemas.openxmlformats.org/drawingml/2006/main" name="4_Integrated Service Model_DMS_0511_2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txDef>
      <a:spPr>
        <a:noFill/>
      </a:spPr>
      <a:bodyPr wrap="square" rtlCol="0">
        <a:spAutoFit/>
      </a:bodyPr>
      <a:lstStyle>
        <a:defPPr>
          <a:buFont typeface="Wingdings" pitchFamily="2" charset="2"/>
          <a:buChar char="Ø"/>
          <a:defRPr dirty="0" smtClean="0">
            <a:solidFill>
              <a:schemeClr val="bg2"/>
            </a:solidFill>
            <a:latin typeface="微軟正黑體" pitchFamily="34" charset="-120"/>
            <a:ea typeface="微軟正黑體" pitchFamily="34" charset="-120"/>
          </a:defRPr>
        </a:defPPr>
      </a:lstStyle>
    </a:tx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7.xml><?xml version="1.0" encoding="utf-8"?>
<a:theme xmlns:a="http://schemas.openxmlformats.org/drawingml/2006/main" name="63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CCFF"/>
        </a:solidFill>
        <a:ln w="9525" cap="flat" cmpd="sng" algn="ctr">
          <a:solidFill>
            <a:schemeClr val="bg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defTabSz="914400" rtl="0" eaLnBrk="1" fontAlgn="base" latinLnBrk="0" hangingPunct="1">
          <a:lnSpc>
            <a:spcPct val="100000"/>
          </a:lnSpc>
          <a:spcBef>
            <a:spcPct val="0"/>
          </a:spcBef>
          <a:spcAft>
            <a:spcPct val="0"/>
          </a:spcAft>
          <a:buClrTx/>
          <a:buSzTx/>
          <a:buFontTx/>
          <a:buNone/>
          <a:tabLst/>
          <a:defRPr kumimoji="1" sz="1800" b="0" i="0" u="none" strike="noStrike" cap="none" normalizeH="0" baseline="0" dirty="0" smtClean="0">
            <a:ln>
              <a:noFill/>
            </a:ln>
            <a:solidFill>
              <a:schemeClr val="bg2"/>
            </a:solidFill>
            <a:effectLst/>
            <a:latin typeface="Arial" panose="020B0604020202020204" pitchFamily="34" charset="0"/>
            <a:ea typeface="新細明體" charset="-120"/>
            <a:cs typeface="Arial" panose="020B0604020202020204" pitchFamily="34" charset="0"/>
          </a:defRPr>
        </a:defPPr>
      </a:lstStyle>
    </a:spDef>
    <a:lnDef>
      <a:spPr bwMode="auto">
        <a:solidFill>
          <a:schemeClr val="accent1"/>
        </a:solidFill>
        <a:ln w="12700" cap="flat" cmpd="sng" algn="ctr">
          <a:solidFill>
            <a:schemeClr val="bg2"/>
          </a:solidFill>
          <a:prstDash val="solid"/>
          <a:round/>
          <a:headEnd type="none" w="med" len="med"/>
          <a:tailEnd type="none" w="med" len="med"/>
        </a:ln>
        <a:effectLst/>
      </a:spPr>
      <a:body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8.xml><?xml version="1.0" encoding="utf-8"?>
<a:theme xmlns:a="http://schemas.openxmlformats.org/drawingml/2006/main" name="11_Advantec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29.xml><?xml version="1.0" encoding="utf-8"?>
<a:theme xmlns:a="http://schemas.openxmlformats.org/drawingml/2006/main" name="5_Integrated Service Model_DMS_0511_2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txDef>
      <a:spPr>
        <a:noFill/>
      </a:spPr>
      <a:bodyPr wrap="square" rtlCol="0">
        <a:spAutoFit/>
      </a:bodyPr>
      <a:lstStyle>
        <a:defPPr>
          <a:buFont typeface="Wingdings" pitchFamily="2" charset="2"/>
          <a:buChar char="Ø"/>
          <a:defRPr dirty="0" smtClean="0">
            <a:solidFill>
              <a:schemeClr val="bg2"/>
            </a:solidFill>
            <a:latin typeface="微軟正黑體" pitchFamily="34" charset="-120"/>
            <a:ea typeface="微軟正黑體" pitchFamily="34" charset="-120"/>
          </a:defRPr>
        </a:defPPr>
      </a:lstStyle>
    </a:tx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30.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6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50_Stream">
  <a:themeElements>
    <a:clrScheme name="自訂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09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79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88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0_Stream">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10Enabling an intelligent Planet Template - White &amp; Blue">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1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square" lIns="36000" tIns="45720" rIns="3600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sz="2000" b="0" i="0" u="none" strike="noStrike" cap="none" normalizeH="0" baseline="0" dirty="0" smtClean="0">
            <a:ln>
              <a:noFill/>
            </a:ln>
            <a:solidFill>
              <a:schemeClr val="tx1"/>
            </a:solidFill>
            <a:effectLst/>
            <a:latin typeface="Tahoma" pitchFamily="34" charset="0"/>
            <a:cs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2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9_自訂設計">
  <a:themeElements>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Advantech template">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8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_佈景主題1">
  <a:themeElements>
    <a:clrScheme name="02">
      <a:dk1>
        <a:srgbClr val="000514"/>
      </a:dk1>
      <a:lt1>
        <a:srgbClr val="E5E5E5"/>
      </a:lt1>
      <a:dk2>
        <a:srgbClr val="003399"/>
      </a:dk2>
      <a:lt2>
        <a:srgbClr val="727272"/>
      </a:lt2>
      <a:accent1>
        <a:srgbClr val="A2238E"/>
      </a:accent1>
      <a:accent2>
        <a:srgbClr val="5B2D90"/>
      </a:accent2>
      <a:accent3>
        <a:srgbClr val="21409A"/>
      </a:accent3>
      <a:accent4>
        <a:srgbClr val="0065B3"/>
      </a:accent4>
      <a:accent5>
        <a:srgbClr val="00A3A8"/>
      </a:accent5>
      <a:accent6>
        <a:srgbClr val="00A65E"/>
      </a:accent6>
      <a:hlink>
        <a:srgbClr val="71C043"/>
      </a:hlink>
      <a:folHlink>
        <a:srgbClr val="F9A61A"/>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3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solidFill>
          <a:schemeClr val="accent1"/>
        </a:solidFill>
        <a:ln w="28575" cap="flat" cmpd="sng" algn="ctr">
          <a:solidFill>
            <a:schemeClr val="bg2"/>
          </a:solidFill>
          <a:prstDash val="solid"/>
          <a:round/>
          <a:headEnd type="none"/>
          <a:tailEnd type="arrow"/>
        </a:ln>
        <a:effectLst/>
      </a:spPr>
      <a:bodyPr/>
      <a:lstStyle/>
    </a:lnDef>
    <a:txDef>
      <a:spPr>
        <a:noFill/>
      </a:spPr>
      <a:bodyPr wrap="none" rtlCol="0" anchor="ctr">
        <a:spAutoFit/>
      </a:bodyPr>
      <a:lstStyle>
        <a:defPPr>
          <a:defRPr dirty="0" smtClean="0">
            <a:solidFill>
              <a:schemeClr val="bg2"/>
            </a:solidFill>
            <a:latin typeface="Calibri" pitchFamily="34" charset="0"/>
            <a:ea typeface="微軟正黑體" pitchFamily="34" charset="-120"/>
            <a:cs typeface="Calibri" pitchFamily="34" charset="0"/>
          </a:defRPr>
        </a:defPPr>
      </a:lstStyle>
    </a:tx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5_Stream">
  <a:themeElements>
    <a:clrScheme name="">
      <a:dk1>
        <a:srgbClr val="000000"/>
      </a:dk1>
      <a:lt1>
        <a:srgbClr val="FFFFFF"/>
      </a:lt1>
      <a:dk2>
        <a:srgbClr val="1F497D"/>
      </a:dk2>
      <a:lt2>
        <a:srgbClr val="EEECE1"/>
      </a:lt2>
      <a:accent1>
        <a:srgbClr val="4F81BD"/>
      </a:accent1>
      <a:accent2>
        <a:srgbClr val="C0504D"/>
      </a:accent2>
      <a:accent3>
        <a:srgbClr val="ABB1BF"/>
      </a:accent3>
      <a:accent4>
        <a:srgbClr val="DADADA"/>
      </a:accent4>
      <a:accent5>
        <a:srgbClr val="B2C1DB"/>
      </a:accent5>
      <a:accent6>
        <a:srgbClr val="AE4845"/>
      </a:accent6>
      <a:hlink>
        <a:srgbClr val="0000FF"/>
      </a:hlink>
      <a:folHlink>
        <a:srgbClr val="800080"/>
      </a:folHlink>
    </a:clrScheme>
    <a:fontScheme name="6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6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6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6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6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6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6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6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6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6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Stream">
  <a:themeElements>
    <a:clrScheme name="自訂 6">
      <a:dk1>
        <a:sysClr val="windowText" lastClr="000000"/>
      </a:dk1>
      <a:lt1>
        <a:sysClr val="window" lastClr="FFFFFF"/>
      </a:lt1>
      <a:dk2>
        <a:srgbClr val="1F497D"/>
      </a:dk2>
      <a:lt2>
        <a:srgbClr val="1F497D"/>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0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86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95_Stream">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中庸">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7_自訂設計">
  <a:themeElements>
    <a:clrScheme name="自訂 3">
      <a:dk1>
        <a:sysClr val="windowText" lastClr="000000"/>
      </a:dk1>
      <a:lt1>
        <a:sysClr val="window" lastClr="FFFFFF"/>
      </a:lt1>
      <a:dk2>
        <a:srgbClr val="548DD4"/>
      </a:dk2>
      <a:lt2>
        <a:srgbClr val="002060"/>
      </a:lt2>
      <a:accent1>
        <a:srgbClr val="4F81BD"/>
      </a:accent1>
      <a:accent2>
        <a:srgbClr val="C0504D"/>
      </a:accent2>
      <a:accent3>
        <a:srgbClr val="9BBB59"/>
      </a:accent3>
      <a:accent4>
        <a:srgbClr val="8064A2"/>
      </a:accent4>
      <a:accent5>
        <a:srgbClr val="4BACC6"/>
      </a:accent5>
      <a:accent6>
        <a:srgbClr val="002D89"/>
      </a:accent6>
      <a:hlink>
        <a:srgbClr val="0000FF"/>
      </a:hlink>
      <a:folHlink>
        <a:srgbClr val="800080"/>
      </a:folHlink>
    </a:clrScheme>
    <a:fontScheme name="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5_自訂設計">
  <a:themeElements>
    <a:clrScheme name="自訂 3">
      <a:dk1>
        <a:sysClr val="windowText" lastClr="000000"/>
      </a:dk1>
      <a:lt1>
        <a:sysClr val="window" lastClr="FFFFFF"/>
      </a:lt1>
      <a:dk2>
        <a:srgbClr val="548DD4"/>
      </a:dk2>
      <a:lt2>
        <a:srgbClr val="002060"/>
      </a:lt2>
      <a:accent1>
        <a:srgbClr val="4F81BD"/>
      </a:accent1>
      <a:accent2>
        <a:srgbClr val="C0504D"/>
      </a:accent2>
      <a:accent3>
        <a:srgbClr val="9BBB59"/>
      </a:accent3>
      <a:accent4>
        <a:srgbClr val="8064A2"/>
      </a:accent4>
      <a:accent5>
        <a:srgbClr val="4BACC6"/>
      </a:accent5>
      <a:accent6>
        <a:srgbClr val="002D89"/>
      </a:accent6>
      <a:hlink>
        <a:srgbClr val="0000FF"/>
      </a:hlink>
      <a:folHlink>
        <a:srgbClr val="800080"/>
      </a:folHlink>
    </a:clrScheme>
    <a:fontScheme name="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7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2_Advantech template">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82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40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47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佈景主題1">
  <a:themeElements>
    <a:clrScheme name="02">
      <a:dk1>
        <a:srgbClr val="000514"/>
      </a:dk1>
      <a:lt1>
        <a:srgbClr val="E5E5E5"/>
      </a:lt1>
      <a:dk2>
        <a:srgbClr val="003399"/>
      </a:dk2>
      <a:lt2>
        <a:srgbClr val="727272"/>
      </a:lt2>
      <a:accent1>
        <a:srgbClr val="A2238E"/>
      </a:accent1>
      <a:accent2>
        <a:srgbClr val="5B2D90"/>
      </a:accent2>
      <a:accent3>
        <a:srgbClr val="21409A"/>
      </a:accent3>
      <a:accent4>
        <a:srgbClr val="0065B3"/>
      </a:accent4>
      <a:accent5>
        <a:srgbClr val="00A3A8"/>
      </a:accent5>
      <a:accent6>
        <a:srgbClr val="00A65E"/>
      </a:accent6>
      <a:hlink>
        <a:srgbClr val="71C043"/>
      </a:hlink>
      <a:folHlink>
        <a:srgbClr val="F9A61A"/>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8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26_Stream">
  <a:themeElements>
    <a:clrScheme name="">
      <a:dk1>
        <a:srgbClr val="000000"/>
      </a:dk1>
      <a:lt1>
        <a:srgbClr val="FFFFFF"/>
      </a:lt1>
      <a:dk2>
        <a:srgbClr val="1F497D"/>
      </a:dk2>
      <a:lt2>
        <a:srgbClr val="EEECE1"/>
      </a:lt2>
      <a:accent1>
        <a:srgbClr val="4F81BD"/>
      </a:accent1>
      <a:accent2>
        <a:srgbClr val="C0504D"/>
      </a:accent2>
      <a:accent3>
        <a:srgbClr val="ABB1BF"/>
      </a:accent3>
      <a:accent4>
        <a:srgbClr val="DADADA"/>
      </a:accent4>
      <a:accent5>
        <a:srgbClr val="B2C1DB"/>
      </a:accent5>
      <a:accent6>
        <a:srgbClr val="AE4845"/>
      </a:accent6>
      <a:hlink>
        <a:srgbClr val="0000FF"/>
      </a:hlink>
      <a:folHlink>
        <a:srgbClr val="800080"/>
      </a:folHlink>
    </a:clrScheme>
    <a:fontScheme name="3_Stream">
      <a:majorFont>
        <a:latin typeface="Arial"/>
        <a:ea typeface="新細明體"/>
        <a:cs typeface=""/>
      </a:majorFont>
      <a:minorFont>
        <a:latin typeface="Calibri"/>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3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3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3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3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3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3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3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3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9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ank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31_Stream">
  <a:themeElements>
    <a:clrScheme name="">
      <a:dk1>
        <a:srgbClr val="000000"/>
      </a:dk1>
      <a:lt1>
        <a:srgbClr val="FFFFFF"/>
      </a:lt1>
      <a:dk2>
        <a:srgbClr val="1F497D"/>
      </a:dk2>
      <a:lt2>
        <a:srgbClr val="EEECE1"/>
      </a:lt2>
      <a:accent1>
        <a:srgbClr val="4F81BD"/>
      </a:accent1>
      <a:accent2>
        <a:srgbClr val="C0504D"/>
      </a:accent2>
      <a:accent3>
        <a:srgbClr val="ABB1BF"/>
      </a:accent3>
      <a:accent4>
        <a:srgbClr val="DADADA"/>
      </a:accent4>
      <a:accent5>
        <a:srgbClr val="B2C1DB"/>
      </a:accent5>
      <a:accent6>
        <a:srgbClr val="AE4845"/>
      </a:accent6>
      <a:hlink>
        <a:srgbClr val="0000FF"/>
      </a:hlink>
      <a:folHlink>
        <a:srgbClr val="800080"/>
      </a:folHlink>
    </a:clrScheme>
    <a:fontScheme name="3_Stream">
      <a:majorFont>
        <a:latin typeface="Arial"/>
        <a:ea typeface="新細明體"/>
        <a:cs typeface=""/>
      </a:majorFont>
      <a:minorFont>
        <a:latin typeface="Calibri"/>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3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3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3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3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3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3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3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3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98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3_佈景主題1">
  <a:themeElements>
    <a:clrScheme name="02">
      <a:dk1>
        <a:srgbClr val="000514"/>
      </a:dk1>
      <a:lt1>
        <a:srgbClr val="E5E5E5"/>
      </a:lt1>
      <a:dk2>
        <a:srgbClr val="003399"/>
      </a:dk2>
      <a:lt2>
        <a:srgbClr val="727272"/>
      </a:lt2>
      <a:accent1>
        <a:srgbClr val="A2238E"/>
      </a:accent1>
      <a:accent2>
        <a:srgbClr val="5B2D90"/>
      </a:accent2>
      <a:accent3>
        <a:srgbClr val="21409A"/>
      </a:accent3>
      <a:accent4>
        <a:srgbClr val="0065B3"/>
      </a:accent4>
      <a:accent5>
        <a:srgbClr val="00A3A8"/>
      </a:accent5>
      <a:accent6>
        <a:srgbClr val="00A65E"/>
      </a:accent6>
      <a:hlink>
        <a:srgbClr val="71C043"/>
      </a:hlink>
      <a:folHlink>
        <a:srgbClr val="F9A61A"/>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1_Stream">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8_Stream">
  <a:themeElements>
    <a:clrScheme name="9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fontScheme name="9_Stream">
      <a:majorFont>
        <a:latin typeface="Tw Cen MT"/>
        <a:ea typeface="ＭＳ Ｐゴシック"/>
        <a:cs typeface="微軟正黑體"/>
      </a:majorFont>
      <a:minorFont>
        <a:latin typeface="Tw Cen MT"/>
        <a:ea typeface="ＭＳ Ｐゴシック"/>
        <a:cs typeface="微軟正黑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9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9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9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9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9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9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9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9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9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9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25_Stream">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Stream">
      <a:majorFont>
        <a:latin typeface="Arial"/>
        <a:ea typeface="新細明體"/>
        <a:cs typeface=""/>
      </a:majorFont>
      <a:minorFont>
        <a:latin typeface="Calibri"/>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triangle"/>
        </a:ln>
      </a:spPr>
      <a:bodyPr/>
      <a:lstStyle/>
      <a:style>
        <a:lnRef idx="3">
          <a:schemeClr val="accent1"/>
        </a:lnRef>
        <a:fillRef idx="0">
          <a:schemeClr val="accent1"/>
        </a:fillRef>
        <a:effectRef idx="2">
          <a:schemeClr val="accent1"/>
        </a:effectRef>
        <a:fontRef idx="minor">
          <a:schemeClr val="tx1"/>
        </a:fontRef>
      </a:style>
    </a:lnDef>
  </a:objectDefaults>
  <a:extraClrSchemeLst>
    <a:extraClrScheme>
      <a:clrScheme name="3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3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3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3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3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3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3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3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3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Advantec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5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4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4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4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4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4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4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4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4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4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4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4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6_Advantech template">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23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3_Advantec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60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9_Stream">
      <a:majorFont>
        <a:latin typeface="Tw Cen MT"/>
        <a:ea typeface="ＭＳ Ｐゴシック"/>
        <a:cs typeface="微軟正黑體"/>
      </a:majorFont>
      <a:minorFont>
        <a:latin typeface="Tw Cen MT"/>
        <a:ea typeface="ＭＳ Ｐゴシック"/>
        <a:cs typeface="微軟正黑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9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9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9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9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9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9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9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9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9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9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24_Stream">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27_Stream">
  <a:themeElements>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46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29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solidFill>
          <a:schemeClr val="accent1"/>
        </a:solidFill>
        <a:ln w="9525" cap="flat" cmpd="sng" algn="ctr">
          <a:solidFill>
            <a:schemeClr val="tx1"/>
          </a:solidFill>
          <a:prstDash val="solid"/>
          <a:round/>
          <a:headEnd type="none" w="med" len="med"/>
          <a:tailEnd type="arrow"/>
        </a:ln>
        <a:effectLst/>
      </a:spPr>
      <a:body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0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solidFill>
          <a:schemeClr val="accent1"/>
        </a:solidFill>
        <a:ln w="9525" cap="flat" cmpd="sng" algn="ctr">
          <a:solidFill>
            <a:schemeClr val="tx1"/>
          </a:solidFill>
          <a:prstDash val="solid"/>
          <a:round/>
          <a:headEnd type="none" w="med" len="med"/>
          <a:tailEnd type="arrow"/>
        </a:ln>
        <a:effectLst/>
      </a:spPr>
      <a:body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32_Stream">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4_2010Enabling an intelligent Planet Template - White &amp; 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8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8_Advantec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33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ln w="19050">
          <a:solidFill>
            <a:srgbClr val="FF000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181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34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Stream">
      <a:majorFont>
        <a:latin typeface="Arial"/>
        <a:ea typeface="新細明體"/>
        <a:cs typeface=""/>
      </a:majorFont>
      <a:minorFont>
        <a:latin typeface="Calibri"/>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3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3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3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3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3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3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3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3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35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solidFill>
          <a:schemeClr val="accent1"/>
        </a:solidFill>
        <a:ln w="9525" cap="flat" cmpd="sng" algn="ctr">
          <a:solidFill>
            <a:schemeClr val="tx1"/>
          </a:solidFill>
          <a:prstDash val="solid"/>
          <a:round/>
          <a:headEnd type="none" w="med" len="med"/>
          <a:tailEnd type="arrow"/>
        </a:ln>
        <a:effectLst/>
      </a:spPr>
      <a:body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9.xml><?xml version="1.0" encoding="utf-8"?>
<a:theme xmlns:a="http://schemas.openxmlformats.org/drawingml/2006/main" name="75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34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36_Stream">
  <a:themeElements>
    <a:clrScheme name="">
      <a:dk1>
        <a:srgbClr val="000000"/>
      </a:dk1>
      <a:lt1>
        <a:srgbClr val="FFFFFF"/>
      </a:lt1>
      <a:dk2>
        <a:srgbClr val="1F497D"/>
      </a:dk2>
      <a:lt2>
        <a:srgbClr val="EEECE1"/>
      </a:lt2>
      <a:accent1>
        <a:srgbClr val="4F81BD"/>
      </a:accent1>
      <a:accent2>
        <a:srgbClr val="C0504D"/>
      </a:accent2>
      <a:accent3>
        <a:srgbClr val="ABB1BF"/>
      </a:accent3>
      <a:accent4>
        <a:srgbClr val="DADADA"/>
      </a:accent4>
      <a:accent5>
        <a:srgbClr val="B2C1DB"/>
      </a:accent5>
      <a:accent6>
        <a:srgbClr val="AE4845"/>
      </a:accent6>
      <a:hlink>
        <a:srgbClr val="0000FF"/>
      </a:hlink>
      <a:folHlink>
        <a:srgbClr val="800080"/>
      </a:folHlink>
    </a:clrScheme>
    <a:fontScheme name="3_Stream">
      <a:majorFont>
        <a:latin typeface="Arial"/>
        <a:ea typeface="新細明體"/>
        <a:cs typeface=""/>
      </a:majorFont>
      <a:minorFont>
        <a:latin typeface="Calibri"/>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3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3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3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3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3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3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3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3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37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9_Advantec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81_Stream">
  <a:themeElements>
    <a:clrScheme name="氣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簡報2" id="{BDB402F5-AD8A-49BB-B55E-739AB49F5484}" vid="{0A1A8417-E9AE-412E-921B-48E1D78BD359}"/>
    </a:ext>
  </a:extLst>
</a:theme>
</file>

<file path=ppt/theme/theme74.xml><?xml version="1.0" encoding="utf-8"?>
<a:theme xmlns:a="http://schemas.openxmlformats.org/drawingml/2006/main" name="74_Stream">
  <a:themeElements>
    <a:clrScheme name="自訂 6">
      <a:dk1>
        <a:sysClr val="windowText" lastClr="000000"/>
      </a:dk1>
      <a:lt1>
        <a:sysClr val="window" lastClr="FFFFFF"/>
      </a:lt1>
      <a:dk2>
        <a:srgbClr val="1F497D"/>
      </a:dk2>
      <a:lt2>
        <a:srgbClr val="1F497D"/>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簡報2" id="{BDB402F5-AD8A-49BB-B55E-739AB49F5484}" vid="{0A1A8417-E9AE-412E-921B-48E1D78BD359}"/>
    </a:ext>
  </a:extLst>
</a:theme>
</file>

<file path=ppt/theme/theme75.xml><?xml version="1.0" encoding="utf-8"?>
<a:theme xmlns:a="http://schemas.openxmlformats.org/drawingml/2006/main" name="4_Advantech template">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118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txDef>
      <a:spPr>
        <a:solidFill>
          <a:srgbClr val="58CAEE">
            <a:alpha val="70000"/>
          </a:srgbClr>
        </a:solidFill>
      </a:spPr>
      <a:bodyPr wrap="square" rtlCol="0">
        <a:spAutoFit/>
      </a:bodyPr>
      <a:lstStyle>
        <a:defPPr>
          <a:defRPr sz="1100" dirty="0" smtClean="0"/>
        </a:defPPr>
      </a:lstStyle>
    </a:tx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59_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8_自訂設計">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9.xml><?xml version="1.0" encoding="utf-8"?>
<a:theme xmlns:a="http://schemas.openxmlformats.org/drawingml/2006/main" name="5_佈景主題1">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38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80_Stream">
  <a:themeElements>
    <a:clrScheme name="12色盤">
      <a:dk1>
        <a:srgbClr val="FFFFFF"/>
      </a:dk1>
      <a:lt1>
        <a:srgbClr val="000000"/>
      </a:lt1>
      <a:dk2>
        <a:srgbClr val="214099"/>
      </a:dk2>
      <a:lt2>
        <a:srgbClr val="F9A61A"/>
      </a:lt2>
      <a:accent1>
        <a:srgbClr val="ED1C24"/>
      </a:accent1>
      <a:accent2>
        <a:srgbClr val="F48221"/>
      </a:accent2>
      <a:accent3>
        <a:srgbClr val="FEF200"/>
      </a:accent3>
      <a:accent4>
        <a:srgbClr val="00A65E"/>
      </a:accent4>
      <a:accent5>
        <a:srgbClr val="0065B3"/>
      </a:accent5>
      <a:accent6>
        <a:srgbClr val="5B2D90"/>
      </a:accent6>
      <a:hlink>
        <a:srgbClr val="90C043"/>
      </a:hlink>
      <a:folHlink>
        <a:srgbClr val="A2238D"/>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106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ln w="31750">
          <a:solidFill>
            <a:srgbClr val="FF000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87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90_Stream">
  <a:themeElements>
    <a:clrScheme name="觀點">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83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1_PPT模板2014">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89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10_Advantec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Calibri"/>
        <a:ea typeface="新細明體"/>
        <a:cs typeface=""/>
      </a:majorFont>
      <a:minorFont>
        <a:latin typeface="Cambri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TW" altLang="en-US" sz="1800" b="0" i="1"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MANAGEMENT LEAP CAMP">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txDef>
      <a:spPr>
        <a:noFill/>
      </a:spPr>
      <a:bodyPr wrap="square" rtlCol="0">
        <a:spAutoFit/>
      </a:bodyPr>
      <a:lstStyle>
        <a:defPPr>
          <a:defRPr dirty="0"/>
        </a:defPPr>
      </a:lstStyle>
    </a:tx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97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1_MANAGEMENT LEAP CAMP">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39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3_Integrated Service Model_DMS_0511_2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txDef>
      <a:spPr>
        <a:noFill/>
      </a:spPr>
      <a:bodyPr wrap="square" rtlCol="0">
        <a:spAutoFit/>
      </a:bodyPr>
      <a:lstStyle>
        <a:defPPr>
          <a:buFont typeface="Wingdings" pitchFamily="2" charset="2"/>
          <a:buChar char="Ø"/>
          <a:defRPr dirty="0" smtClean="0">
            <a:solidFill>
              <a:schemeClr val="bg2"/>
            </a:solidFill>
            <a:latin typeface="微軟正黑體" pitchFamily="34" charset="-120"/>
            <a:ea typeface="微軟正黑體" pitchFamily="34" charset="-120"/>
          </a:defRPr>
        </a:defPPr>
      </a:lstStyle>
    </a:tx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2_Advantec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nchor="ctr" anchorCtr="0">
        <a:spAutoFit/>
      </a:bodyPr>
      <a:lstStyle>
        <a:defPPr algn="ctr">
          <a:defRPr sz="1600" dirty="0" smtClean="0"/>
        </a:defPPr>
      </a:lstStyle>
    </a:txDef>
  </a:objectDefaults>
  <a:extraClrSchemeLst/>
</a:theme>
</file>

<file path=ppt/theme/theme95.xml><?xml version="1.0" encoding="utf-8"?>
<a:theme xmlns:a="http://schemas.openxmlformats.org/drawingml/2006/main" name="41_Stream">
  <a:themeElements>
    <a:clrScheme name="觀點">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42_Stream">
  <a:themeElements>
    <a:clrScheme name="">
      <a:dk1>
        <a:srgbClr val="000000"/>
      </a:dk1>
      <a:lt1>
        <a:srgbClr val="FFFFFF"/>
      </a:lt1>
      <a:dk2>
        <a:srgbClr val="BFA673"/>
      </a:dk2>
      <a:lt2>
        <a:srgbClr val="000099"/>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97.xml><?xml version="1.0" encoding="utf-8"?>
<a:theme xmlns:a="http://schemas.openxmlformats.org/drawingml/2006/main" name="84_Stream">
  <a:themeElements>
    <a:clrScheme name="氣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ln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簡報2" id="{BDB402F5-AD8A-49BB-B55E-739AB49F5484}" vid="{0A1A8417-E9AE-412E-921B-48E1D78BD359}"/>
    </a:ext>
  </a:extLst>
</a:theme>
</file>

<file path=ppt/theme/theme98.xml><?xml version="1.0" encoding="utf-8"?>
<a:theme xmlns:a="http://schemas.openxmlformats.org/drawingml/2006/main" name="76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Garamond" pitchFamily="18" charset="0"/>
            <a:ea typeface="新細明體" pitchFamily="18" charset="-120"/>
          </a:defRPr>
        </a:defPPr>
      </a:lstStyle>
    </a:spDef>
    <a:lnDef>
      <a:spPr bwMode="auto">
        <a:solidFill>
          <a:schemeClr val="accent1"/>
        </a:solidFill>
        <a:ln w="28575" cap="flat" cmpd="sng" algn="ctr">
          <a:solidFill>
            <a:schemeClr val="bg2"/>
          </a:solidFill>
          <a:prstDash val="solid"/>
          <a:round/>
          <a:headEnd type="none"/>
          <a:tailEnd type="arrow"/>
        </a:ln>
        <a:effectLst/>
      </a:spPr>
      <a:bodyPr/>
      <a:lstStyle/>
    </a:lnDef>
    <a:txDef>
      <a:spPr>
        <a:noFill/>
      </a:spPr>
      <a:bodyPr wrap="none" rtlCol="0" anchor="ctr">
        <a:spAutoFit/>
      </a:bodyPr>
      <a:lstStyle>
        <a:defPPr>
          <a:defRPr dirty="0" smtClean="0">
            <a:solidFill>
              <a:schemeClr val="bg2"/>
            </a:solidFill>
            <a:latin typeface="Calibri" pitchFamily="34" charset="0"/>
            <a:ea typeface="微軟正黑體" pitchFamily="34" charset="-120"/>
            <a:cs typeface="Calibri" pitchFamily="34" charset="0"/>
          </a:defRPr>
        </a:defPPr>
      </a:lstStyle>
    </a:tx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ppt/theme/theme99.xml><?xml version="1.0" encoding="utf-8"?>
<a:theme xmlns:a="http://schemas.openxmlformats.org/drawingml/2006/main" name="52_Strea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Stream">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FF0000"/>
          </a:solidFill>
          <a:prstDash val="solid"/>
          <a:round/>
          <a:headEnd type="arrow" w="med" len="med"/>
          <a:tailEnd type="arrow" w="med" len="med"/>
        </a:ln>
        <a:effectLst/>
      </a:spPr>
      <a:bodyPr rtlCol="0" anchor="ctr"/>
      <a:lstStyle>
        <a:defPPr algn="ctr">
          <a:defRPr/>
        </a:defPPr>
      </a:lstStyle>
    </a:spDef>
    <a:lnDef>
      <a:spPr bwMode="auto">
        <a:ln w="19050">
          <a:solidFill>
            <a:schemeClr val="bg1">
              <a:lumMod val="60000"/>
              <a:lumOff val="40000"/>
            </a:schemeClr>
          </a:solidFill>
          <a:headEnd type="none" w="med" len="med"/>
          <a:tailEnd type="none" w="med" len="med"/>
        </a:ln>
        <a:effectLst/>
      </a:spPr>
      <a:bodyPr/>
      <a:lstStyle/>
      <a:style>
        <a:lnRef idx="2">
          <a:schemeClr val="dk1"/>
        </a:lnRef>
        <a:fillRef idx="0">
          <a:schemeClr val="dk1"/>
        </a:fillRef>
        <a:effectRef idx="1">
          <a:schemeClr val="dk1"/>
        </a:effectRef>
        <a:fontRef idx="minor">
          <a:schemeClr val="tx1"/>
        </a:fontRef>
      </a:style>
    </a:lnDef>
    <a:txDef>
      <a:spPr>
        <a:noFill/>
      </a:spPr>
      <a:bodyPr wrap="none" rtlCol="0">
        <a:spAutoFit/>
      </a:bodyPr>
      <a:lstStyle>
        <a:defPPr>
          <a:defRPr sz="1100" b="1" dirty="0" smtClean="0">
            <a:solidFill>
              <a:schemeClr val="bg2"/>
            </a:solidFill>
            <a:latin typeface="+mn-lt"/>
          </a:defRPr>
        </a:defPPr>
      </a:lstStyle>
    </a:txDef>
  </a:objectDefaults>
  <a:extraClrSchemeLst>
    <a:extraClrScheme>
      <a:clrScheme name="1_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1_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1_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1_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1_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1_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1_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1_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
      <a:clrScheme name="1_Stream 10">
        <a:dk1>
          <a:srgbClr val="000000"/>
        </a:dk1>
        <a:lt1>
          <a:srgbClr val="FFFFFF"/>
        </a:lt1>
        <a:dk2>
          <a:srgbClr val="BFA673"/>
        </a:dk2>
        <a:lt2>
          <a:srgbClr val="FFFFFF"/>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13471</TotalTime>
  <Words>1002</Words>
  <Application>Microsoft Office PowerPoint</Application>
  <PresentationFormat>全屏显示(4:3)</PresentationFormat>
  <Paragraphs>226</Paragraphs>
  <Slides>32</Slides>
  <Notes>17</Notes>
  <HiddenSlides>0</HiddenSlides>
  <MMClips>0</MMClips>
  <ScaleCrop>false</ScaleCrop>
  <HeadingPairs>
    <vt:vector size="4" baseType="variant">
      <vt:variant>
        <vt:lpstr>主题</vt:lpstr>
      </vt:variant>
      <vt:variant>
        <vt:i4>129</vt:i4>
      </vt:variant>
      <vt:variant>
        <vt:lpstr>幻灯片标题</vt:lpstr>
      </vt:variant>
      <vt:variant>
        <vt:i4>32</vt:i4>
      </vt:variant>
    </vt:vector>
  </HeadingPairs>
  <TitlesOfParts>
    <vt:vector size="161" baseType="lpstr">
      <vt:lpstr>1_Stream</vt:lpstr>
      <vt:lpstr>2010Enabling an intelligent Planet Template - White &amp; Blue</vt:lpstr>
      <vt:lpstr>7_Stream</vt:lpstr>
      <vt:lpstr>2_Stream</vt:lpstr>
      <vt:lpstr>1_Advantech Template</vt:lpstr>
      <vt:lpstr>3_Stream</vt:lpstr>
      <vt:lpstr>134_Stream</vt:lpstr>
      <vt:lpstr>8_Stream</vt:lpstr>
      <vt:lpstr>4_Stream</vt:lpstr>
      <vt:lpstr>9_Stream</vt:lpstr>
      <vt:lpstr>3_自訂設計</vt:lpstr>
      <vt:lpstr>5_Stream</vt:lpstr>
      <vt:lpstr>6_Stream</vt:lpstr>
      <vt:lpstr>16_Stream</vt:lpstr>
      <vt:lpstr>150_Stream</vt:lpstr>
      <vt:lpstr>109_Stream</vt:lpstr>
      <vt:lpstr>179_Stream</vt:lpstr>
      <vt:lpstr>88_Stream</vt:lpstr>
      <vt:lpstr>10_Stream</vt:lpstr>
      <vt:lpstr>11_Stream</vt:lpstr>
      <vt:lpstr>12_Stream</vt:lpstr>
      <vt:lpstr>19_自訂設計</vt:lpstr>
      <vt:lpstr>Advantech template</vt:lpstr>
      <vt:lpstr>28_Stream</vt:lpstr>
      <vt:lpstr>2_佈景主題1</vt:lpstr>
      <vt:lpstr>13_Stream</vt:lpstr>
      <vt:lpstr>14_Stream</vt:lpstr>
      <vt:lpstr>15_Stream</vt:lpstr>
      <vt:lpstr>22_Stream</vt:lpstr>
      <vt:lpstr>20_Stream</vt:lpstr>
      <vt:lpstr>86_Stream</vt:lpstr>
      <vt:lpstr>95_Stream</vt:lpstr>
      <vt:lpstr>7_自訂設計</vt:lpstr>
      <vt:lpstr>5_自訂設計</vt:lpstr>
      <vt:lpstr>17_Stream</vt:lpstr>
      <vt:lpstr>2_Advantech template</vt:lpstr>
      <vt:lpstr>82_Stream</vt:lpstr>
      <vt:lpstr>40_Stream</vt:lpstr>
      <vt:lpstr>147_Stream</vt:lpstr>
      <vt:lpstr>佈景主題1</vt:lpstr>
      <vt:lpstr>18_Stream</vt:lpstr>
      <vt:lpstr>26_Stream</vt:lpstr>
      <vt:lpstr>19_Stream</vt:lpstr>
      <vt:lpstr>31_Stream</vt:lpstr>
      <vt:lpstr>98_Stream</vt:lpstr>
      <vt:lpstr>3_佈景主題1</vt:lpstr>
      <vt:lpstr>21_Stream</vt:lpstr>
      <vt:lpstr>48_Stream</vt:lpstr>
      <vt:lpstr>25_Stream</vt:lpstr>
      <vt:lpstr>45_Stream</vt:lpstr>
      <vt:lpstr>6_Advantech template</vt:lpstr>
      <vt:lpstr>23_Stream</vt:lpstr>
      <vt:lpstr>3_Advantech template</vt:lpstr>
      <vt:lpstr>60_Stream</vt:lpstr>
      <vt:lpstr>24_Stream</vt:lpstr>
      <vt:lpstr>27_Stream</vt:lpstr>
      <vt:lpstr>46_Stream</vt:lpstr>
      <vt:lpstr>29_Stream</vt:lpstr>
      <vt:lpstr>30_Stream</vt:lpstr>
      <vt:lpstr>32_Stream</vt:lpstr>
      <vt:lpstr>4_2010Enabling an intelligent Planet Template - White &amp; Blue</vt:lpstr>
      <vt:lpstr>68_Stream</vt:lpstr>
      <vt:lpstr>8_Advantech template</vt:lpstr>
      <vt:lpstr>33_Stream</vt:lpstr>
      <vt:lpstr>181_Stream</vt:lpstr>
      <vt:lpstr>34_Stream</vt:lpstr>
      <vt:lpstr>35_Stream</vt:lpstr>
      <vt:lpstr>Office 佈景主題</vt:lpstr>
      <vt:lpstr>75_Stream</vt:lpstr>
      <vt:lpstr>36_Stream</vt:lpstr>
      <vt:lpstr>37_Stream</vt:lpstr>
      <vt:lpstr>9_Advantech template</vt:lpstr>
      <vt:lpstr>81_Stream</vt:lpstr>
      <vt:lpstr>74_Stream</vt:lpstr>
      <vt:lpstr>4_Advantech template</vt:lpstr>
      <vt:lpstr>118_Stream</vt:lpstr>
      <vt:lpstr>59_Stream</vt:lpstr>
      <vt:lpstr>8_自訂設計</vt:lpstr>
      <vt:lpstr>5_佈景主題1</vt:lpstr>
      <vt:lpstr>38_Stream</vt:lpstr>
      <vt:lpstr>80_Stream</vt:lpstr>
      <vt:lpstr>106_Stream</vt:lpstr>
      <vt:lpstr>87_Stream</vt:lpstr>
      <vt:lpstr>90_Stream</vt:lpstr>
      <vt:lpstr>83_Stream</vt:lpstr>
      <vt:lpstr>1_PPT模板2014</vt:lpstr>
      <vt:lpstr>89_Stream</vt:lpstr>
      <vt:lpstr>10_Advantech template</vt:lpstr>
      <vt:lpstr>MANAGEMENT LEAP CAMP</vt:lpstr>
      <vt:lpstr>97_Stream</vt:lpstr>
      <vt:lpstr>1_MANAGEMENT LEAP CAMP</vt:lpstr>
      <vt:lpstr>39_Stream</vt:lpstr>
      <vt:lpstr>3_Integrated Service Model_DMS_0511_2 (4)</vt:lpstr>
      <vt:lpstr>2_Advantech</vt:lpstr>
      <vt:lpstr>41_Stream</vt:lpstr>
      <vt:lpstr>42_Stream</vt:lpstr>
      <vt:lpstr>84_Stream</vt:lpstr>
      <vt:lpstr>76_Stream</vt:lpstr>
      <vt:lpstr>52_Stream</vt:lpstr>
      <vt:lpstr>1_2010Enabling an intelligent Planet Template - White &amp; Blue</vt:lpstr>
      <vt:lpstr>54_Stream</vt:lpstr>
      <vt:lpstr>55_Stream</vt:lpstr>
      <vt:lpstr>92_Stream</vt:lpstr>
      <vt:lpstr>99_Stream</vt:lpstr>
      <vt:lpstr>43_Stream</vt:lpstr>
      <vt:lpstr>44_Stream</vt:lpstr>
      <vt:lpstr>50_Stream</vt:lpstr>
      <vt:lpstr>77_Stream</vt:lpstr>
      <vt:lpstr>47_Stream</vt:lpstr>
      <vt:lpstr>151_Stream</vt:lpstr>
      <vt:lpstr>49_Stream</vt:lpstr>
      <vt:lpstr>51_Stream</vt:lpstr>
      <vt:lpstr>53_Stream</vt:lpstr>
      <vt:lpstr>56_Stream</vt:lpstr>
      <vt:lpstr>110_Stream</vt:lpstr>
      <vt:lpstr>57_Stream</vt:lpstr>
      <vt:lpstr>58_Stream</vt:lpstr>
      <vt:lpstr>85_Stream</vt:lpstr>
      <vt:lpstr>91_Stream</vt:lpstr>
      <vt:lpstr>advantech</vt:lpstr>
      <vt:lpstr>5_Advantech template</vt:lpstr>
      <vt:lpstr>152_Stream</vt:lpstr>
      <vt:lpstr>61_Stream</vt:lpstr>
      <vt:lpstr>62_Stream</vt:lpstr>
      <vt:lpstr>7_Advantech template</vt:lpstr>
      <vt:lpstr>4_Integrated Service Model_DMS_0511_2 (4)</vt:lpstr>
      <vt:lpstr>63_Stream</vt:lpstr>
      <vt:lpstr>11_Advantech template</vt:lpstr>
      <vt:lpstr>5_Integrated Service Model_DMS_0511_2 (4)</vt:lpstr>
      <vt:lpstr>WISE-PaaS/Dashboard 基本功能 </vt:lpstr>
      <vt:lpstr>Agenda</vt:lpstr>
      <vt:lpstr>WISE-PaaS/Dashboard</vt:lpstr>
      <vt:lpstr>WISE-PaaS/Dashboard</vt:lpstr>
      <vt:lpstr>PowerPoint 演示文稿</vt:lpstr>
      <vt:lpstr>How to Started</vt:lpstr>
      <vt:lpstr>Add DataSource – SCADA-SimpleJson</vt:lpstr>
      <vt:lpstr>Add DataSource – RMM-SimpleJson</vt:lpstr>
      <vt:lpstr>Add DataSource – Postgre</vt:lpstr>
      <vt:lpstr>Add DataSource – MSSQL Server</vt:lpstr>
      <vt:lpstr>Create Dashboard using Graph panel – datasource : SCADA</vt:lpstr>
      <vt:lpstr>Resize and Drag-and-Drop panels</vt:lpstr>
      <vt:lpstr>Menu, TimeRange and Refresh</vt:lpstr>
      <vt:lpstr>Time range for panel</vt:lpstr>
      <vt:lpstr>Dashboard Share – Link，Snapshot，Export </vt:lpstr>
      <vt:lpstr>Dashboard Share – Import</vt:lpstr>
      <vt:lpstr>Dashboard Management</vt:lpstr>
      <vt:lpstr>权限管理 – SSO</vt:lpstr>
      <vt:lpstr>权限管理 – Add User by Grafana Admin</vt:lpstr>
      <vt:lpstr>权限管理 – Invite User by Org Admin</vt:lpstr>
      <vt:lpstr>权限管理 – Team</vt:lpstr>
      <vt:lpstr>权限管理 - organization</vt:lpstr>
      <vt:lpstr>权限管理 - folder</vt:lpstr>
      <vt:lpstr>PowerPoint 演示文稿</vt:lpstr>
      <vt:lpstr>WISE-PaaS/Dashboard hands on</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CSMU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台糖公司催花房環境監控平台</dc:title>
  <dc:creator>CSMU</dc:creator>
  <cp:lastModifiedBy>tingting.ning</cp:lastModifiedBy>
  <cp:revision>974</cp:revision>
  <cp:lastPrinted>2018-05-16T08:12:41Z</cp:lastPrinted>
  <dcterms:created xsi:type="dcterms:W3CDTF">2011-11-14T03:23:10Z</dcterms:created>
  <dcterms:modified xsi:type="dcterms:W3CDTF">2018-07-10T08:46:37Z</dcterms:modified>
</cp:coreProperties>
</file>